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customXmlProperties+xml" PartName="/customXml/itemProps1.xml"/>
  <Override ContentType="application/vnd.openxmlformats-officedocument.customXmlProperties+xml" PartName="/customXml/itemProps2.xml"/>
  <Override ContentType="application/vnd.openxmlformats-officedocument.customXmlProperties+xml" PartName="/customXml/itemProps3.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ms-powerpoint.authors+xml" PartName="/ppt/authors.xml"/>
  <Override ContentType="application/vnd.ms-powerpoint.changesinfo+xml" PartName="/ppt/changesInfos/changesInfo1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ms-powerpoint.revisioninfo+xml" PartName="/ppt/revisionInfo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8" r:id="rId5"/>
  </p:sldMasterIdLst>
  <p:notesMasterIdLst>
    <p:notesMasterId r:id="rId7"/>
  </p:notesMasterIdLst>
  <p:handoutMasterIdLst>
    <p:handoutMasterId r:id="rId8"/>
  </p:handoutMasterIdLst>
  <p:sldIdLst>
    <p:sldId id="372" r:id="rId6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4C4AA4-D8FF-831D-02BC-5625E0301A21}" name="Jason Eidam" initials="JE" userId="S::jason.eidam@torch.ai::c8869029-b6af-4ffb-843b-89846ae7d3a8" providerId="AD"/>
  <p188:author id="{A7CD73A8-8795-11A3-1B4C-FA5A09F5AD70}" name="Tara Sabbert" initials="TS" userId="S::tara.sabbert@torch.ai::81b03813-9861-4d93-84d3-7126cd4a2f7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DA0"/>
    <a:srgbClr val="FA941E"/>
    <a:srgbClr val="575765"/>
    <a:srgbClr val="232730"/>
    <a:srgbClr val="2E2F3F"/>
    <a:srgbClr val="DB8219"/>
    <a:srgbClr val="E3E3E6"/>
    <a:srgbClr val="23272E"/>
    <a:srgbClr val="2F303F"/>
    <a:srgbClr val="2D2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1EA6A-5EE2-6391-E678-4FE71CB92CC0}" v="1" dt="2025-03-05T16:05:50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8"/>
    <p:restoredTop sz="96327"/>
  </p:normalViewPr>
  <p:slideViewPr>
    <p:cSldViewPr snapToGrid="0">
      <p:cViewPr varScale="1">
        <p:scale>
          <a:sx n="109" d="100"/>
          <a:sy n="109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../customXml/item1.xml" Type="http://schemas.openxmlformats.org/officeDocument/2006/relationships/customXml"/><Relationship Id="rId10" Target="viewProps.xml" Type="http://schemas.openxmlformats.org/officeDocument/2006/relationships/viewProps"/><Relationship Id="rId11" Target="theme/theme1.xml" Type="http://schemas.openxmlformats.org/officeDocument/2006/relationships/theme"/><Relationship Id="rId12" Target="tableStyles.xml" Type="http://schemas.openxmlformats.org/officeDocument/2006/relationships/tableStyles"/><Relationship Id="rId13" Target="changesInfos/changesInfo1.xml" Type="http://schemas.microsoft.com/office/2016/11/relationships/changesInfo"/><Relationship Id="rId14" Target="revisionInfo.xml" Type="http://schemas.microsoft.com/office/2015/10/relationships/revisionInfo"/><Relationship Id="rId15" Target="authors.xml" Type="http://schemas.microsoft.com/office/2018/10/relationships/authors"/><Relationship Id="rId2" Target="../customXml/item2.xml" Type="http://schemas.openxmlformats.org/officeDocument/2006/relationships/customXml"/><Relationship Id="rId3" Target="../customXml/item3.xml" Type="http://schemas.openxmlformats.org/officeDocument/2006/relationships/customXml"/><Relationship Id="rId4" Target="slideMasters/slideMaster1.xml" Type="http://schemas.openxmlformats.org/officeDocument/2006/relationships/slideMaster"/><Relationship Id="rId5" Target="slideMasters/slideMaster2.xml" Type="http://schemas.openxmlformats.org/officeDocument/2006/relationships/slideMaster"/><Relationship Id="rId6" Target="slides/slide1.xml" Type="http://schemas.openxmlformats.org/officeDocument/2006/relationships/slide"/><Relationship Id="rId7" Target="notesMasters/notesMaster1.xml" Type="http://schemas.openxmlformats.org/officeDocument/2006/relationships/notesMaster"/><Relationship Id="rId8" Target="handoutMasters/handoutMaster1.xml" Type="http://schemas.openxmlformats.org/officeDocument/2006/relationships/handoutMaster"/><Relationship Id="rId9" Target="presProps.xml" Type="http://schemas.openxmlformats.org/officeDocument/2006/relationships/presProps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ec340819a45fa7bf22b2b43ff4cfcf2d70c844dfd3d904c3988c6578d17e20e::" providerId="AD" clId="Web-{9BA1EA6A-5EE2-6391-E678-4FE71CB92CC0}"/>
    <pc:docChg chg="modSld">
      <pc:chgData name="Guest User" userId="S::urn:spo:anon#7ec340819a45fa7bf22b2b43ff4cfcf2d70c844dfd3d904c3988c6578d17e20e::" providerId="AD" clId="Web-{9BA1EA6A-5EE2-6391-E678-4FE71CB92CC0}" dt="2025-03-05T16:05:50.526" v="0" actId="1076"/>
      <pc:docMkLst>
        <pc:docMk/>
      </pc:docMkLst>
      <pc:sldChg chg="modSp">
        <pc:chgData name="Guest User" userId="S::urn:spo:anon#7ec340819a45fa7bf22b2b43ff4cfcf2d70c844dfd3d904c3988c6578d17e20e::" providerId="AD" clId="Web-{9BA1EA6A-5EE2-6391-E678-4FE71CB92CC0}" dt="2025-03-05T16:05:50.526" v="0" actId="1076"/>
        <pc:sldMkLst>
          <pc:docMk/>
          <pc:sldMk cId="4081250634" sldId="372"/>
        </pc:sldMkLst>
        <pc:picChg chg="mod">
          <ac:chgData name="Guest User" userId="S::urn:spo:anon#7ec340819a45fa7bf22b2b43ff4cfcf2d70c844dfd3d904c3988c6578d17e20e::" providerId="AD" clId="Web-{9BA1EA6A-5EE2-6391-E678-4FE71CB92CC0}" dt="2025-03-05T16:05:50.526" v="0" actId="1076"/>
          <ac:picMkLst>
            <pc:docMk/>
            <pc:sldMk cId="4081250634" sldId="372"/>
            <ac:picMk id="7" creationId="{6971D537-6F3B-CB43-D564-F40C194193D8}"/>
          </ac:picMkLst>
        </pc:picChg>
      </pc:sldChg>
    </pc:docChg>
  </pc:docChgLst>
</pc:chgInfo>
</file>

<file path=ppt/handoutMasters/_rels/handoutMaster1.xml.rels><?xml version="1.0" encoding="UTF-8" standalone="yes"?><Relationships xmlns="http://schemas.openxmlformats.org/package/2006/relationships"><Relationship Id="rId1" Target="../theme/theme4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4E7C97-F6DB-5FE8-90CF-158970A10D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3F5CB-8466-CC17-2CDF-C03D1DF142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BCCF521-BB43-7D43-BCAB-293D0E30C800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60E1A-2185-052F-4811-EC255AF266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FF59C-DA37-09E7-3725-1208DCC4B1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B2EEA8D-8CA0-C84E-988A-B3B9DBE9C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79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214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6347" y="0"/>
            <a:ext cx="4028440" cy="352143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6E42B-CB56-1B45-AF86-7689A69C5431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6"/>
            <a:ext cx="7437120" cy="2760344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258"/>
            <a:ext cx="4028440" cy="35214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6347" y="6658258"/>
            <a:ext cx="4028440" cy="352142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430E44F-FBB3-FE4E-B134-6A50DC07F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7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2.emf" Type="http://schemas.openxmlformats.org/officeDocument/2006/relationships/image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6.png" Type="http://schemas.openxmlformats.org/officeDocument/2006/relationships/image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6.png" Type="http://schemas.openxmlformats.org/officeDocument/2006/relationships/image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6.png" Type="http://schemas.openxmlformats.org/officeDocument/2006/relationships/image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jpeg" Type="http://schemas.openxmlformats.org/officeDocument/2006/relationships/image"/><Relationship Id="rId3" Target="../media/image1.emf" Type="http://schemas.openxmlformats.org/officeDocument/2006/relationships/image"/><Relationship Id="rId4" Target="../media/image4.emf" Type="http://schemas.openxmlformats.org/officeDocument/2006/relationships/image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hdphoto1.wdp" Type="http://schemas.microsoft.com/office/2007/relationships/hdphoto"/><Relationship Id="rId4" Target="../media/image2.emf" Type="http://schemas.openxmlformats.org/officeDocument/2006/relationships/image"/><Relationship Id="rId5" Target="../media/image1.emf" Type="http://schemas.openxmlformats.org/officeDocument/2006/relationships/image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8.jpe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9.jpe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0.pn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1.jpe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Relationship Id="rId3" Target="../media/image4.emf" Type="http://schemas.openxmlformats.org/officeDocument/2006/relationships/image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2.jp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3.jp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4.pn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5.jp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6.jpg" Type="http://schemas.openxmlformats.org/officeDocument/2006/relationships/image"/><Relationship Id="rId3" Target="../media/image2.emf" Type="http://schemas.openxmlformats.org/officeDocument/2006/relationships/image"/><Relationship Id="rId4" Target="../media/image1.emf" Type="http://schemas.openxmlformats.org/officeDocument/2006/relationships/image"/></Relationships>
</file>

<file path=ppt/slideLayouts/_rels/slideLayout3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3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3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3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3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4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Relationship Id="rId3" Target="../media/image1.emf" Type="http://schemas.openxmlformats.org/officeDocument/2006/relationships/image"/></Relationships>
</file>

<file path=ppt/slideLayouts/_rels/slideLayout4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emf" Type="http://schemas.openxmlformats.org/officeDocument/2006/relationships/image"/></Relationships>
</file>

<file path=ppt/slideLayouts/_rels/slideLayout4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emf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ie">
            <a:extLst>
              <a:ext uri="{FF2B5EF4-FFF2-40B4-BE49-F238E27FC236}">
                <a16:creationId xmlns:a16="http://schemas.microsoft.com/office/drawing/2014/main" id="{8319CC44-2DB7-8079-206C-4D22E8628F05}"/>
              </a:ext>
            </a:extLst>
          </p:cNvPr>
          <p:cNvSpPr/>
          <p:nvPr userDrawn="1"/>
        </p:nvSpPr>
        <p:spPr>
          <a:xfrm flipH="1" flipV="1">
            <a:off x="0" y="507988"/>
            <a:ext cx="9144000" cy="1"/>
          </a:xfrm>
          <a:prstGeom prst="line">
            <a:avLst/>
          </a:prstGeom>
          <a:ln w="9525">
            <a:solidFill>
              <a:srgbClr val="8A8DA0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A41501-0EDD-FBD9-1623-E03AAB8F86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96424" y="4709869"/>
            <a:ext cx="172478" cy="274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76ABE1-2A29-8F35-D400-BFB3933A4F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911" y="129745"/>
            <a:ext cx="1097159" cy="239288"/>
          </a:xfrm>
          <a:prstGeom prst="rect">
            <a:avLst/>
          </a:prstGeom>
        </p:spPr>
      </p:pic>
      <p:sp>
        <p:nvSpPr>
          <p:cNvPr id="17" name="Linie">
            <a:extLst>
              <a:ext uri="{FF2B5EF4-FFF2-40B4-BE49-F238E27FC236}">
                <a16:creationId xmlns:a16="http://schemas.microsoft.com/office/drawing/2014/main" id="{762B71D8-56F5-F249-4DF6-66825BAD1F24}"/>
              </a:ext>
            </a:extLst>
          </p:cNvPr>
          <p:cNvSpPr/>
          <p:nvPr userDrawn="1"/>
        </p:nvSpPr>
        <p:spPr>
          <a:xfrm flipH="1" flipV="1">
            <a:off x="7311567" y="512645"/>
            <a:ext cx="0" cy="4629500"/>
          </a:xfrm>
          <a:prstGeom prst="line">
            <a:avLst/>
          </a:prstGeom>
          <a:ln w="9525">
            <a:solidFill>
              <a:srgbClr val="8A8DA0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020391-732D-4191-54C3-DA6B4684FC56}"/>
              </a:ext>
            </a:extLst>
          </p:cNvPr>
          <p:cNvSpPr txBox="1"/>
          <p:nvPr userDrawn="1"/>
        </p:nvSpPr>
        <p:spPr>
          <a:xfrm>
            <a:off x="7507564" y="4671367"/>
            <a:ext cx="1229071" cy="36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825" spc="113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Unlocking Human Potential</a:t>
            </a:r>
            <a:endParaRPr lang="en-US" sz="825" dirty="0">
              <a:solidFill>
                <a:schemeClr val="bg2"/>
              </a:solidFill>
            </a:endParaRPr>
          </a:p>
        </p:txBody>
      </p:sp>
      <p:sp>
        <p:nvSpPr>
          <p:cNvPr id="24" name="Linie">
            <a:extLst>
              <a:ext uri="{FF2B5EF4-FFF2-40B4-BE49-F238E27FC236}">
                <a16:creationId xmlns:a16="http://schemas.microsoft.com/office/drawing/2014/main" id="{4110FB65-6632-9E12-0965-EED142F3CC74}"/>
              </a:ext>
            </a:extLst>
          </p:cNvPr>
          <p:cNvSpPr/>
          <p:nvPr userDrawn="1"/>
        </p:nvSpPr>
        <p:spPr>
          <a:xfrm flipH="1" flipV="1">
            <a:off x="0" y="4661246"/>
            <a:ext cx="7311567" cy="391"/>
          </a:xfrm>
          <a:prstGeom prst="line">
            <a:avLst/>
          </a:prstGeom>
          <a:ln w="9525">
            <a:solidFill>
              <a:srgbClr val="8A8DA0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5" name="Linie">
            <a:extLst>
              <a:ext uri="{FF2B5EF4-FFF2-40B4-BE49-F238E27FC236}">
                <a16:creationId xmlns:a16="http://schemas.microsoft.com/office/drawing/2014/main" id="{4F26B109-6D66-0964-EB6E-CBA4FE0AADC6}"/>
              </a:ext>
            </a:extLst>
          </p:cNvPr>
          <p:cNvSpPr/>
          <p:nvPr userDrawn="1"/>
        </p:nvSpPr>
        <p:spPr>
          <a:xfrm flipH="1">
            <a:off x="7507564" y="858764"/>
            <a:ext cx="230965" cy="0"/>
          </a:xfrm>
          <a:prstGeom prst="line">
            <a:avLst/>
          </a:prstGeom>
          <a:ln w="6350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19225EB-F150-AEF9-75B9-2C6A9DE6D7D0}"/>
              </a:ext>
            </a:extLst>
          </p:cNvPr>
          <p:cNvSpPr txBox="1"/>
          <p:nvPr userDrawn="1"/>
        </p:nvSpPr>
        <p:spPr>
          <a:xfrm>
            <a:off x="398689" y="3627930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8A2CFD4-0952-2B5E-6B1B-97475657A8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504" y="3598114"/>
            <a:ext cx="6149578" cy="81434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7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3C8ECA0-1450-1334-5BAB-992920D48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613" y="1103710"/>
            <a:ext cx="6417469" cy="193000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4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1BA32FB-5A92-D8A6-08F4-F1E8A66CA1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1510" y="776333"/>
            <a:ext cx="1182938" cy="32737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825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14261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Sub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F3B73334-8536-E66B-9D16-3AC935FCEF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90" y="531593"/>
            <a:ext cx="1825427" cy="245926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BFB02EB6-89EE-4EFE-6F03-3C53869ED0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33504" y="1200519"/>
            <a:ext cx="2630918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25F6CD0-5BD1-DF8B-8D55-C7E2205D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3504" y="1794864"/>
            <a:ext cx="2630918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0" name="Linie">
            <a:extLst>
              <a:ext uri="{FF2B5EF4-FFF2-40B4-BE49-F238E27FC236}">
                <a16:creationId xmlns:a16="http://schemas.microsoft.com/office/drawing/2014/main" id="{8A25D44D-252E-54A5-2086-21EAE61FFFDF}"/>
              </a:ext>
            </a:extLst>
          </p:cNvPr>
          <p:cNvSpPr/>
          <p:nvPr userDrawn="1"/>
        </p:nvSpPr>
        <p:spPr>
          <a:xfrm flipH="1">
            <a:off x="2885273" y="0"/>
            <a:ext cx="4325" cy="514350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F5614FEE-30FB-8A9A-C962-60961CE81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33504" y="3165244"/>
            <a:ext cx="2630918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A6AEB07E-4203-AF8C-85D1-C408D2B4C3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33504" y="3759589"/>
            <a:ext cx="2630918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C5A60A3D-DD38-9AA3-5AE3-CD8CDE22C3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84476" y="1200519"/>
            <a:ext cx="2630918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51FBC2B-DE9A-7B1B-A1D1-7EAE71F06A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4476" y="1794864"/>
            <a:ext cx="2630918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EAE32E74-23D0-1E54-38C1-685A994E73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84476" y="3165244"/>
            <a:ext cx="2630918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A364B120-EA09-8927-451C-A4189CEE31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4476" y="3759589"/>
            <a:ext cx="2630918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38506064-3BD4-449B-0EF3-207601350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C210EBC7-027D-E72B-FB0D-BAC9DBFDBFBC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0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ie">
            <a:extLst>
              <a:ext uri="{FF2B5EF4-FFF2-40B4-BE49-F238E27FC236}">
                <a16:creationId xmlns:a16="http://schemas.microsoft.com/office/drawing/2014/main" id="{E372C9BF-E53F-9418-A53C-C01915E4F8F3}"/>
              </a:ext>
            </a:extLst>
          </p:cNvPr>
          <p:cNvSpPr/>
          <p:nvPr userDrawn="1"/>
        </p:nvSpPr>
        <p:spPr>
          <a:xfrm flipH="1">
            <a:off x="6508955" y="1545835"/>
            <a:ext cx="0" cy="3597330"/>
          </a:xfrm>
          <a:prstGeom prst="line">
            <a:avLst/>
          </a:prstGeom>
          <a:ln w="12700">
            <a:solidFill>
              <a:schemeClr val="bg1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07C1F688-13B3-CEFA-0290-B87CE359FE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73216" y="-7975"/>
            <a:ext cx="4370784" cy="144541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5">
            <a:extLst>
              <a:ext uri="{FF2B5EF4-FFF2-40B4-BE49-F238E27FC236}">
                <a16:creationId xmlns:a16="http://schemas.microsoft.com/office/drawing/2014/main" id="{B0468954-E627-0798-370A-F220F8F45B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0419" y="1557338"/>
            <a:ext cx="3158729" cy="21085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82189D7B-D7E7-35B0-C686-F56F8A6EF3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50419" y="-7975"/>
            <a:ext cx="1300163" cy="144541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3AB1F34B-0B04-4937-FA0F-CA257532F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0832" y="1557338"/>
            <a:ext cx="2499122" cy="1401366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1">
            <a:extLst>
              <a:ext uri="{FF2B5EF4-FFF2-40B4-BE49-F238E27FC236}">
                <a16:creationId xmlns:a16="http://schemas.microsoft.com/office/drawing/2014/main" id="{091E269B-0F21-4FEB-75E5-D438E73851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9166" y="3094906"/>
            <a:ext cx="2490788" cy="20704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3">
            <a:extLst>
              <a:ext uri="{FF2B5EF4-FFF2-40B4-BE49-F238E27FC236}">
                <a16:creationId xmlns:a16="http://schemas.microsoft.com/office/drawing/2014/main" id="{B5A740AE-5C61-23B6-B2B8-1926CE497C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50419" y="3850953"/>
            <a:ext cx="3173016" cy="1314450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A178BEA-DCA8-FB60-DE74-29BF3F669A76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36C7EA-3980-67C7-944D-A116337DB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39FE5342-3357-5E1B-68B2-4C4F1DD5DE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90" y="928189"/>
            <a:ext cx="2290136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C58FB7A4-60CB-EA45-9D5C-C6AF18E570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5190" y="1688804"/>
            <a:ext cx="2290136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18DBE2E6-3563-E677-F4FA-2EAF96AA6B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190" y="2037938"/>
            <a:ext cx="2290136" cy="256326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2" name="Linie">
            <a:extLst>
              <a:ext uri="{FF2B5EF4-FFF2-40B4-BE49-F238E27FC236}">
                <a16:creationId xmlns:a16="http://schemas.microsoft.com/office/drawing/2014/main" id="{D2D3579D-8390-7A96-B0D9-62B6C9C1933F}"/>
              </a:ext>
            </a:extLst>
          </p:cNvPr>
          <p:cNvSpPr/>
          <p:nvPr userDrawn="1"/>
        </p:nvSpPr>
        <p:spPr>
          <a:xfrm flipH="1">
            <a:off x="3350228" y="335"/>
            <a:ext cx="82" cy="5192898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127556A-C45B-A96C-7265-3A0C0A94F4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CAAB6DAE-3BA4-DE96-26B7-9776941F560C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6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-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4">
            <a:extLst>
              <a:ext uri="{FF2B5EF4-FFF2-40B4-BE49-F238E27FC236}">
                <a16:creationId xmlns:a16="http://schemas.microsoft.com/office/drawing/2014/main" id="{FC7025A7-F979-90FC-10E7-B42F348462B0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5A2875-2E21-23E1-701C-87D16FD14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6" name="Picture Placeholder 18">
            <a:extLst>
              <a:ext uri="{FF2B5EF4-FFF2-40B4-BE49-F238E27FC236}">
                <a16:creationId xmlns:a16="http://schemas.microsoft.com/office/drawing/2014/main" id="{4F82D572-5C46-96A5-6EFA-29BD54D108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25604" y="726641"/>
            <a:ext cx="1724025" cy="13846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>
            <a:extLst>
              <a:ext uri="{FF2B5EF4-FFF2-40B4-BE49-F238E27FC236}">
                <a16:creationId xmlns:a16="http://schemas.microsoft.com/office/drawing/2014/main" id="{F15984C5-629A-BD7A-9905-A58022D4DE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5604" y="2237137"/>
            <a:ext cx="1724025" cy="13846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EA6ADE7B-89E7-1468-A633-94294A7E63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74659" y="726642"/>
            <a:ext cx="2469341" cy="2895193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DBE21C91-8E3E-6ADD-68E3-F1EBC41F14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5603" y="3772264"/>
            <a:ext cx="4318397" cy="13846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E746A556-DEA8-7D0B-5A85-D75964FFE9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02610" y="3785650"/>
            <a:ext cx="2301083" cy="1373466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491BFAF5-A64C-D12C-265C-5C7C68BED4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555" y="3785650"/>
            <a:ext cx="1729927" cy="1373466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0AA040D-E9E0-4B65-35EE-1EF9144FED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534" y="1022465"/>
            <a:ext cx="3794191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349354E2-4188-9420-69F2-8FED63EC1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534" y="1371600"/>
            <a:ext cx="3794191" cy="7477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29AC8F4D-E378-CEE7-8602-85762C9BD9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534" y="261850"/>
            <a:ext cx="3794191" cy="448259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2" name="Picture Placeholder 40">
            <a:extLst>
              <a:ext uri="{FF2B5EF4-FFF2-40B4-BE49-F238E27FC236}">
                <a16:creationId xmlns:a16="http://schemas.microsoft.com/office/drawing/2014/main" id="{A56465E0-E027-A2C7-FCA0-0D8DE3DE4C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3555" y="2242307"/>
            <a:ext cx="4170605" cy="1384697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964DE0-5581-492D-0B75-C780AD4072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013EF76E-EC2D-2F0E-ED24-EC66892D5843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4" name="Linie">
            <a:extLst>
              <a:ext uri="{FF2B5EF4-FFF2-40B4-BE49-F238E27FC236}">
                <a16:creationId xmlns:a16="http://schemas.microsoft.com/office/drawing/2014/main" id="{E4F35490-F8EF-16F5-36D6-A3EE1B19EA6F}"/>
              </a:ext>
            </a:extLst>
          </p:cNvPr>
          <p:cNvSpPr/>
          <p:nvPr userDrawn="1"/>
        </p:nvSpPr>
        <p:spPr>
          <a:xfrm flipH="1" flipV="1">
            <a:off x="526774" y="727071"/>
            <a:ext cx="861722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455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7038FAE-35E4-3E69-1617-5E02146FEBDA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D1AA1-1C2E-85D2-1313-5C2B3F23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538427-DEFB-1784-21D1-8475DED4C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260" y="539070"/>
            <a:ext cx="2971351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09FAAABC-B431-CD33-3A3B-01143EC13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260" y="1299685"/>
            <a:ext cx="2971351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A874595-61A0-1520-A1A7-596E1AC63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260" y="1648820"/>
            <a:ext cx="2971351" cy="210437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pic>
        <p:nvPicPr>
          <p:cNvPr id="9" name="iMac-Pro-Frontview-2.png" descr="iMac-Pro-Frontview-2.png">
            <a:extLst>
              <a:ext uri="{FF2B5EF4-FFF2-40B4-BE49-F238E27FC236}">
                <a16:creationId xmlns:a16="http://schemas.microsoft.com/office/drawing/2014/main" id="{2B8A4AC9-0237-D337-4F8B-33D643CD1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131" t="17327" r="24877" b="18360"/>
          <a:stretch/>
        </p:blipFill>
        <p:spPr>
          <a:xfrm>
            <a:off x="4046220" y="411480"/>
            <a:ext cx="4251960" cy="42519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D2B96FC-29EE-16FF-C619-6D2FF3BDE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1791" y="1162050"/>
            <a:ext cx="3680285" cy="207287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A2817ED-EA27-18B8-8B35-B8681422DB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06FEF537-2F95-DBCA-0D8D-5797254D5B7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43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- Small Image, Left - Text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3200A6-25D2-11D0-436D-95212D9A2626}"/>
              </a:ext>
            </a:extLst>
          </p:cNvPr>
          <p:cNvSpPr/>
          <p:nvPr userDrawn="1"/>
        </p:nvSpPr>
        <p:spPr>
          <a:xfrm>
            <a:off x="532284" y="-4791"/>
            <a:ext cx="2531006" cy="51875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EC07A1DB-C9AD-0AC0-5080-51F0DAA45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6990" y="829866"/>
            <a:ext cx="2762250" cy="348376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7E74A00A-2675-3A67-AFA4-96BBD6D8F7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9464" y="1184587"/>
            <a:ext cx="4226687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2A772FDB-CCEF-B55E-838A-7FAED6ED2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9464" y="1945203"/>
            <a:ext cx="4226687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D462B03B-E980-2F3A-9A4D-CBE85A1A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9464" y="2294337"/>
            <a:ext cx="4226687" cy="241042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E912516-9F24-0C6D-5A42-C41185A8811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57595-DBEA-C933-C988-69EA108BC9C2}"/>
              </a:ext>
            </a:extLst>
          </p:cNvPr>
          <p:cNvSpPr/>
          <p:nvPr userDrawn="1"/>
        </p:nvSpPr>
        <p:spPr>
          <a:xfrm>
            <a:off x="532284" y="-4791"/>
            <a:ext cx="2531006" cy="5152360"/>
          </a:xfrm>
          <a:prstGeom prst="rect">
            <a:avLst/>
          </a:prstGeom>
          <a:blipFill>
            <a:blip r:embed="rId3">
              <a:alphaModFix amt="35000"/>
            </a:blip>
            <a:stretch>
              <a:fillRect l="-284" r="-14836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22EA2A4-6743-5E26-3067-D574A13BB5A6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72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- Small Image, Right - Tex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090CF9-B827-26EE-9515-C0F665027A7D}"/>
              </a:ext>
            </a:extLst>
          </p:cNvPr>
          <p:cNvSpPr/>
          <p:nvPr userDrawn="1"/>
        </p:nvSpPr>
        <p:spPr>
          <a:xfrm>
            <a:off x="6080955" y="-4791"/>
            <a:ext cx="2531006" cy="5192789"/>
          </a:xfrm>
          <a:prstGeom prst="rect">
            <a:avLst/>
          </a:prstGeom>
          <a:solidFill>
            <a:srgbClr val="FA94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21A295C-8F46-5A46-0847-126F11F38DE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2C4FE1-B7D2-5B65-8F63-129DAAE59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9EB59D4-47E2-8424-ED4C-9A685DD517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190" y="1184587"/>
            <a:ext cx="4261182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32791CA-A69A-40D7-7E7B-270ABC327C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190" y="1945203"/>
            <a:ext cx="4261182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ED32A35-52CC-65E2-FA11-0E7C387FC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90" y="2294337"/>
            <a:ext cx="4261182" cy="241042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3E14069-CCA0-8D14-8C68-2E4649CB7A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3132D-256C-9619-F7A6-45A933A6F4E8}"/>
              </a:ext>
            </a:extLst>
          </p:cNvPr>
          <p:cNvSpPr/>
          <p:nvPr userDrawn="1"/>
        </p:nvSpPr>
        <p:spPr>
          <a:xfrm>
            <a:off x="6080955" y="805"/>
            <a:ext cx="2531006" cy="5152360"/>
          </a:xfrm>
          <a:prstGeom prst="rect">
            <a:avLst/>
          </a:prstGeom>
          <a:blipFill>
            <a:blip r:embed="rId3"/>
            <a:stretch>
              <a:fillRect l="-284" r="-14836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65C5F96C-D361-F79D-D415-15484A00FE31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B5D08D3-B04D-5922-5B00-632EAEA48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3042" y="829866"/>
            <a:ext cx="2762250" cy="348376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7871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- Small Image, Left - Text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5F36A0-45CE-9072-5068-04FFC93FEACE}"/>
              </a:ext>
            </a:extLst>
          </p:cNvPr>
          <p:cNvSpPr/>
          <p:nvPr userDrawn="1"/>
        </p:nvSpPr>
        <p:spPr>
          <a:xfrm>
            <a:off x="530533" y="-10026"/>
            <a:ext cx="2531006" cy="5198024"/>
          </a:xfrm>
          <a:prstGeom prst="rect">
            <a:avLst/>
          </a:prstGeom>
          <a:solidFill>
            <a:srgbClr val="8A8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0C9F178E-3259-1788-24C8-4C83DEDF30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61562" y="1184587"/>
            <a:ext cx="4226687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D0F2FFA1-292A-4B0B-418B-F38D6E404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61562" y="1945203"/>
            <a:ext cx="4226687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0BC0E0D6-B555-FC08-0916-B33FAFD37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1562" y="2294337"/>
            <a:ext cx="4226687" cy="241042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3887DFC-E977-C8BD-B9E8-03C421B472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138089-22C7-FCC8-3416-93B79D5D9A04}"/>
              </a:ext>
            </a:extLst>
          </p:cNvPr>
          <p:cNvSpPr/>
          <p:nvPr userDrawn="1"/>
        </p:nvSpPr>
        <p:spPr>
          <a:xfrm>
            <a:off x="530533" y="-4792"/>
            <a:ext cx="2531006" cy="515236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l="-284" r="-14836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FCBE7F13-4B36-4AA0-7C12-61BD5CA455A1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E5C6E3B-8576-20AF-D291-22821AE3E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6990" y="829866"/>
            <a:ext cx="2762250" cy="3483769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772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Title Block, Left - Image and Subheaders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>
            <a:extLst>
              <a:ext uri="{FF2B5EF4-FFF2-40B4-BE49-F238E27FC236}">
                <a16:creationId xmlns:a16="http://schemas.microsoft.com/office/drawing/2014/main" id="{3E2FE471-DD2E-8DDC-73FA-47AF730F2182}"/>
              </a:ext>
            </a:extLst>
          </p:cNvPr>
          <p:cNvSpPr/>
          <p:nvPr userDrawn="1"/>
        </p:nvSpPr>
        <p:spPr>
          <a:xfrm>
            <a:off x="533690" y="0"/>
            <a:ext cx="2945876" cy="5203704"/>
          </a:xfrm>
          <a:prstGeom prst="rect">
            <a:avLst/>
          </a:prstGeom>
          <a:solidFill>
            <a:srgbClr val="23272E"/>
          </a:solidFill>
          <a:ln w="12700">
            <a:miter lim="400000"/>
          </a:ln>
        </p:spPr>
        <p:txBody>
          <a:bodyPr lIns="17144" rIns="17144" anchor="ctr"/>
          <a:lstStyle/>
          <a:p>
            <a:pPr marL="4763">
              <a:lnSpc>
                <a:spcPts val="975"/>
              </a:lnSpc>
              <a:defRPr sz="1600">
                <a:solidFill>
                  <a:srgbClr val="939598"/>
                </a:solidFill>
                <a:uFill>
                  <a:solidFill>
                    <a:srgbClr val="939598"/>
                  </a:solidFill>
                </a:uFill>
                <a:latin typeface="+mn-lt"/>
                <a:ea typeface="+mn-ea"/>
                <a:cs typeface="+mn-cs"/>
                <a:sym typeface="Roboto Regular"/>
              </a:defRPr>
            </a:pPr>
            <a:endParaRPr sz="600">
              <a:solidFill>
                <a:srgbClr val="FA941E"/>
              </a:solidFill>
            </a:endParaRP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AD303B8-221A-7285-98A6-67E4FA56A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0360" y="824901"/>
            <a:ext cx="1607408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1A200E0-7CC0-36EC-1361-FF56A770C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0360" y="1199915"/>
            <a:ext cx="1607408" cy="1080323"/>
          </a:xfrm>
        </p:spPr>
        <p:txBody>
          <a:bodyPr>
            <a:normAutofit/>
          </a:bodyPr>
          <a:lstStyle>
            <a:lvl1pPr marL="128588" indent="-128588">
              <a:lnSpc>
                <a:spcPct val="103000"/>
              </a:lnSpc>
              <a:buClr>
                <a:schemeClr val="accent1"/>
              </a:buClr>
              <a:buFont typeface="System Font Regular"/>
              <a:buChar char="-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8110ACB5-715F-A9CD-492E-9CB4DB59CB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0360" y="2863262"/>
            <a:ext cx="1607408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780788B1-DD42-C086-CF8A-2C3C6256F0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0360" y="3238276"/>
            <a:ext cx="1607408" cy="1080323"/>
          </a:xfrm>
        </p:spPr>
        <p:txBody>
          <a:bodyPr>
            <a:normAutofit/>
          </a:bodyPr>
          <a:lstStyle>
            <a:lvl1pPr marL="128588" indent="-128588">
              <a:lnSpc>
                <a:spcPct val="103000"/>
              </a:lnSpc>
              <a:buClr>
                <a:schemeClr val="accent1"/>
              </a:buClr>
              <a:buFont typeface="System Font Regular"/>
              <a:buChar char="-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3159E7C-BBBC-18A9-B947-065C2D2B1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78129" y="825104"/>
            <a:ext cx="2762250" cy="3488531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0A1FF0B-2FF0-00C2-440A-EE1F042810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345" y="928189"/>
            <a:ext cx="2363391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01035DB-65F1-430C-68CB-D901E20080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345" y="1688804"/>
            <a:ext cx="2363391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55E86B0D-88BD-1362-B749-B551D7DDB9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345" y="2037938"/>
            <a:ext cx="2363391" cy="256326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8531E778-711C-6D85-F054-076BDC64E6C6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9421D1-F043-DB3C-3293-94A4AB1DB6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0BF4BFF-5B5D-76A9-4C1F-71A1DABEA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Linie">
            <a:extLst>
              <a:ext uri="{FF2B5EF4-FFF2-40B4-BE49-F238E27FC236}">
                <a16:creationId xmlns:a16="http://schemas.microsoft.com/office/drawing/2014/main" id="{F95053EB-B835-AB46-ACB8-E047B8EFA1E7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59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/B Titles and Sub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855EAB6-4441-C52D-1460-093A42734BC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1181" y="734617"/>
            <a:ext cx="327422" cy="486965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540FD0EE-942C-7C18-76BE-EB0DD442BA1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73708" y="734617"/>
            <a:ext cx="327422" cy="486965"/>
          </a:xfrm>
        </p:spPr>
        <p:txBody>
          <a:bodyPr>
            <a:noAutofit/>
          </a:bodyPr>
          <a:lstStyle>
            <a:lvl1pPr marL="0" indent="0">
              <a:buNone/>
              <a:defRPr sz="30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b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0489AF10-7D1F-FCE0-DEDE-09CB283D04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5278" y="734229"/>
            <a:ext cx="2271920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6F21CD9-54E5-3A21-4F6C-DFF15C24C7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5278" y="1494844"/>
            <a:ext cx="2271920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88B0D51-3AC1-0986-1B1F-E10515196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5278" y="1843979"/>
            <a:ext cx="2271920" cy="241042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00D8814-01D6-2B58-7965-7225DF923A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444" y="734229"/>
            <a:ext cx="2271920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01380D8-2E4A-E586-FA5A-F3BBE40B77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444" y="1494844"/>
            <a:ext cx="2271920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8D12FBF4-112C-A967-885E-8E793EE719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1444" y="1843979"/>
            <a:ext cx="2271920" cy="241042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64CB1AE8-E44E-B67F-922C-68AC30BC89BD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8BE8C2-A91A-D370-EB50-E8BB1CB4BA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571664-A1CE-5FA9-7873-15A22DD69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F5A9718A-83A3-AB77-441B-5D51DBB135D3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0" name="Linie">
            <a:extLst>
              <a:ext uri="{FF2B5EF4-FFF2-40B4-BE49-F238E27FC236}">
                <a16:creationId xmlns:a16="http://schemas.microsoft.com/office/drawing/2014/main" id="{024E49CD-15C3-EC02-5EAA-AA4E85031FA4}"/>
              </a:ext>
            </a:extLst>
          </p:cNvPr>
          <p:cNvSpPr/>
          <p:nvPr userDrawn="1"/>
        </p:nvSpPr>
        <p:spPr>
          <a:xfrm flipH="1">
            <a:off x="4578149" y="0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59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- Bottom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BF3EFFF-BF8A-4BFF-054A-C0B566821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6773" y="1599010"/>
            <a:ext cx="8624371" cy="3552825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4F8A29F6-772D-9BC9-55AE-83391FFFC8EF}"/>
              </a:ext>
            </a:extLst>
          </p:cNvPr>
          <p:cNvSpPr/>
          <p:nvPr userDrawn="1"/>
        </p:nvSpPr>
        <p:spPr>
          <a:xfrm flipH="1" flipV="1">
            <a:off x="526774" y="1598747"/>
            <a:ext cx="861722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C35B8728-8D91-DAE5-9531-B2D0A7507D5D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89798-DE25-F7E4-CFBB-3A5B710D0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EBB42D31-58EF-AF35-199B-272DEDDABF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315" y="1036439"/>
            <a:ext cx="4281897" cy="489627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385E897-E76F-0082-B39E-6F3B54CC92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2DC496D2-7B56-6DF9-A7F5-D551F3B22B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2315" y="3363365"/>
            <a:ext cx="3866132" cy="324197"/>
          </a:xfrm>
          <a:solidFill>
            <a:srgbClr val="2E2F3F"/>
          </a:solidFill>
        </p:spPr>
        <p:txBody>
          <a:bodyPr lIns="219456" tIns="219456" rIns="219456" bIns="219456">
            <a:no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57519642-3C8D-B8EE-0607-881CF40976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315" y="3687825"/>
            <a:ext cx="3866132" cy="786371"/>
          </a:xfrm>
          <a:solidFill>
            <a:srgbClr val="2E2F3F"/>
          </a:solidFill>
        </p:spPr>
        <p:txBody>
          <a:bodyPr lIns="219456" tIns="219456" rIns="219456" bIns="219456"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C7008DC1-8D93-1D89-BCDC-0C23FA5B2EDD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75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ption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206146-C55E-1447-08D9-92D61F2A66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10218" y="-118382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0"/>
            <a:ext cx="0" cy="5143166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6" y="614949"/>
            <a:ext cx="6234110" cy="1913769"/>
          </a:xfrm>
        </p:spPr>
        <p:txBody>
          <a:bodyPr>
            <a:noAutofit/>
          </a:bodyPr>
          <a:lstStyle>
            <a:lvl1pPr marL="0" indent="0" algn="l">
              <a:lnSpc>
                <a:spcPct val="103000"/>
              </a:lnSpc>
              <a:buNone/>
              <a:defRPr sz="28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Insert main title / header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7A46D9F4-ECF8-38AB-600E-3C735D7321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075" y="3176752"/>
            <a:ext cx="5973980" cy="1813354"/>
          </a:xfrm>
        </p:spPr>
        <p:txBody>
          <a:bodyPr>
            <a:noAutofit/>
          </a:bodyPr>
          <a:lstStyle>
            <a:lvl1pPr marL="285750" indent="-285750" algn="l">
              <a:lnSpc>
                <a:spcPct val="103000"/>
              </a:lnSpc>
              <a:buClr>
                <a:srgbClr val="FA941E"/>
              </a:buClr>
              <a:buSzPct val="100000"/>
              <a:buFont typeface="System Font Regular"/>
              <a:buChar char="-"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Insert sub-header or bullet points</a:t>
            </a:r>
          </a:p>
          <a:p>
            <a:pPr marL="285750" marR="0" lvl="0" indent="-285750" algn="l" defTabSz="685800" rtl="0" eaLnBrk="1" fontAlgn="auto" latinLnBrk="0" hangingPunct="1">
              <a:lnSpc>
                <a:spcPct val="103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Pct val="100000"/>
              <a:buFont typeface="System Font Regular"/>
              <a:buChar char="-"/>
              <a:tabLst/>
              <a:defRPr/>
            </a:pPr>
            <a:r>
              <a:rPr lang="en-US" dirty="0"/>
              <a:t>Insert sub-header or bullet points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1873E-B746-F1A4-6DB7-EC4BEF782D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8432" y="-7883"/>
            <a:ext cx="7745085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A261C3-8921-57A7-EA2B-64906E1B80AE}"/>
              </a:ext>
            </a:extLst>
          </p:cNvPr>
          <p:cNvCxnSpPr>
            <a:cxnSpLocks/>
          </p:cNvCxnSpPr>
          <p:nvPr userDrawn="1"/>
        </p:nvCxnSpPr>
        <p:spPr>
          <a:xfrm flipH="1">
            <a:off x="530533" y="2528718"/>
            <a:ext cx="5657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140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- Top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4">
            <a:extLst>
              <a:ext uri="{FF2B5EF4-FFF2-40B4-BE49-F238E27FC236}">
                <a16:creationId xmlns:a16="http://schemas.microsoft.com/office/drawing/2014/main" id="{32DBF02F-6620-3E99-B086-1B7545629349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0C9331-D5F5-673B-C351-1C4CAF3B9F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9F09A6D-0E7E-7E97-0993-2692DDA36C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6077" y="3260925"/>
            <a:ext cx="2989213" cy="144383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44EA1A76-9832-CAD0-652A-044BB63946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3390" y="3260925"/>
            <a:ext cx="2989213" cy="144383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BBE0876D-DE8D-02C2-23C6-DA484B58C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6076" y="2584690"/>
            <a:ext cx="2989208" cy="362028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3FCC64B-7FF7-CAEF-C188-C20EC5314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AE541DB-C16A-F9C1-AC2C-20ED92AB06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4119" y="0"/>
            <a:ext cx="8609881" cy="1988344"/>
          </a:xfrm>
          <a:solidFill>
            <a:srgbClr val="E3E3E6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AAAEF6FA-3BB5-2EA4-D43C-E8D6F6007C30}"/>
              </a:ext>
            </a:extLst>
          </p:cNvPr>
          <p:cNvSpPr/>
          <p:nvPr userDrawn="1"/>
        </p:nvSpPr>
        <p:spPr>
          <a:xfrm flipH="1">
            <a:off x="530533" y="8310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6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/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>
            <a:extLst>
              <a:ext uri="{FF2B5EF4-FFF2-40B4-BE49-F238E27FC236}">
                <a16:creationId xmlns:a16="http://schemas.microsoft.com/office/drawing/2014/main" id="{95CCCDD2-A213-982C-12AF-9B4688151F29}"/>
              </a:ext>
            </a:extLst>
          </p:cNvPr>
          <p:cNvSpPr/>
          <p:nvPr userDrawn="1"/>
        </p:nvSpPr>
        <p:spPr>
          <a:xfrm>
            <a:off x="783946" y="2340602"/>
            <a:ext cx="1827569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90468E5A-001F-69C5-7222-C055E2F0F810}"/>
              </a:ext>
            </a:extLst>
          </p:cNvPr>
          <p:cNvSpPr/>
          <p:nvPr userDrawn="1"/>
        </p:nvSpPr>
        <p:spPr>
          <a:xfrm>
            <a:off x="2802334" y="2340602"/>
            <a:ext cx="1827569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6EC50FF9-5666-03F0-1631-226E3A3F4ED7}"/>
              </a:ext>
            </a:extLst>
          </p:cNvPr>
          <p:cNvSpPr/>
          <p:nvPr userDrawn="1"/>
        </p:nvSpPr>
        <p:spPr>
          <a:xfrm>
            <a:off x="4820721" y="2340602"/>
            <a:ext cx="1827569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4DF67A48-8F30-2256-FB1D-F180FDC1FB46}"/>
              </a:ext>
            </a:extLst>
          </p:cNvPr>
          <p:cNvSpPr/>
          <p:nvPr userDrawn="1"/>
        </p:nvSpPr>
        <p:spPr>
          <a:xfrm>
            <a:off x="6872548" y="2340602"/>
            <a:ext cx="1827569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DBBC9026-7283-5863-D22A-DB5232D8E09E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A2AEC1-1CF0-D948-7DE4-EF47C975E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0F19C1C-C8F1-14C2-E49C-B822753017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89" y="531593"/>
            <a:ext cx="3874707" cy="996549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6412C-E52A-FA18-B1B0-846CC1DB4E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2621" y="3111374"/>
            <a:ext cx="1577516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974DF49D-A511-7134-7480-192A5C7BD8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2621" y="3415126"/>
            <a:ext cx="1577516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62FF2FF9-3659-BEA5-9BBD-675BE1E2B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7361" y="3111374"/>
            <a:ext cx="1577516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043E44DE-E2E6-B2BE-BE7C-2E336CE694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7361" y="3415126"/>
            <a:ext cx="1577516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B330EBBE-B7CC-99D3-C06C-556E38B44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5975" y="3111374"/>
            <a:ext cx="1577516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E84ECB89-E3F5-5C25-1EBB-CB45177BBA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5975" y="3415126"/>
            <a:ext cx="1577516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B9225D7-63FC-1728-97AF-126C618636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9469" y="3111374"/>
            <a:ext cx="1577516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B4E9CCFA-3735-C2A4-014E-04F2A021F8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9469" y="3415126"/>
            <a:ext cx="1577516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0" name="Content Placeholder 38">
            <a:extLst>
              <a:ext uri="{FF2B5EF4-FFF2-40B4-BE49-F238E27FC236}">
                <a16:creationId xmlns:a16="http://schemas.microsoft.com/office/drawing/2014/main" id="{05B54647-34D5-0045-818A-2E45C5EB27A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37174" y="2562225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4" name="Content Placeholder 38">
            <a:extLst>
              <a:ext uri="{FF2B5EF4-FFF2-40B4-BE49-F238E27FC236}">
                <a16:creationId xmlns:a16="http://schemas.microsoft.com/office/drawing/2014/main" id="{42AD9C76-0649-9157-3430-682BC34AD0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923980" y="2562225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5" name="Content Placeholder 38">
            <a:extLst>
              <a:ext uri="{FF2B5EF4-FFF2-40B4-BE49-F238E27FC236}">
                <a16:creationId xmlns:a16="http://schemas.microsoft.com/office/drawing/2014/main" id="{C8BFA6E3-25FD-2F28-0A12-A25AF395294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945657" y="2562225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6" name="Content Placeholder 38">
            <a:extLst>
              <a:ext uri="{FF2B5EF4-FFF2-40B4-BE49-F238E27FC236}">
                <a16:creationId xmlns:a16="http://schemas.microsoft.com/office/drawing/2014/main" id="{13F54E00-0978-FA31-FA1A-29C5529EAAD7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024022" y="2562225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D5E918A-F510-C61E-123F-06F7F0FE0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E8F4BCFE-326C-F9A3-4A2E-08AD8CFC1786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54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/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DBBC9026-7283-5863-D22A-DB5232D8E09E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A2AEC1-1CF0-D948-7DE4-EF47C975E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0F19C1C-C8F1-14C2-E49C-B822753017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89" y="531593"/>
            <a:ext cx="3874707" cy="996549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Rechteck">
            <a:extLst>
              <a:ext uri="{FF2B5EF4-FFF2-40B4-BE49-F238E27FC236}">
                <a16:creationId xmlns:a16="http://schemas.microsoft.com/office/drawing/2014/main" id="{308F75F1-C6CA-14D2-8BD3-8BE371AD1926}"/>
              </a:ext>
            </a:extLst>
          </p:cNvPr>
          <p:cNvSpPr/>
          <p:nvPr userDrawn="1"/>
        </p:nvSpPr>
        <p:spPr>
          <a:xfrm>
            <a:off x="786077" y="2340602"/>
            <a:ext cx="2517681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3" name="Rechteck">
            <a:extLst>
              <a:ext uri="{FF2B5EF4-FFF2-40B4-BE49-F238E27FC236}">
                <a16:creationId xmlns:a16="http://schemas.microsoft.com/office/drawing/2014/main" id="{5B59ABE0-26E0-74FE-F9BA-0DAC5196425E}"/>
              </a:ext>
            </a:extLst>
          </p:cNvPr>
          <p:cNvSpPr/>
          <p:nvPr userDrawn="1"/>
        </p:nvSpPr>
        <p:spPr>
          <a:xfrm>
            <a:off x="3569163" y="2340602"/>
            <a:ext cx="2517681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BAAB58A9-719E-9D34-B75B-004BB1D1E3B8}"/>
              </a:ext>
            </a:extLst>
          </p:cNvPr>
          <p:cNvSpPr/>
          <p:nvPr userDrawn="1"/>
        </p:nvSpPr>
        <p:spPr>
          <a:xfrm>
            <a:off x="6368995" y="2329819"/>
            <a:ext cx="2388285" cy="232664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4BCB7B20-9425-0C11-FA2A-BE6C3DD9E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9474" y="3111374"/>
            <a:ext cx="2221731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F88AFB4B-38A9-1A3B-25CE-9F0853A4D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9474" y="3415126"/>
            <a:ext cx="222173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1" name="Content Placeholder 38">
            <a:extLst>
              <a:ext uri="{FF2B5EF4-FFF2-40B4-BE49-F238E27FC236}">
                <a16:creationId xmlns:a16="http://schemas.microsoft.com/office/drawing/2014/main" id="{BF2B8CD2-1F3A-1825-723C-3EDF3B5F79E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84027" y="2562225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B3F8AFCD-E0D6-42E6-3352-B4643EC4BF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19803" y="3098278"/>
            <a:ext cx="2221731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7351BE1-FDBB-CAA6-F27F-8B9497EB7F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19803" y="3402029"/>
            <a:ext cx="222173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0" name="Content Placeholder 38">
            <a:extLst>
              <a:ext uri="{FF2B5EF4-FFF2-40B4-BE49-F238E27FC236}">
                <a16:creationId xmlns:a16="http://schemas.microsoft.com/office/drawing/2014/main" id="{18CBB3FF-8524-6342-F437-814CB1D95D2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54356" y="2549128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5BF03F9C-47DD-9761-8290-FEE947AE81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4697" y="3098278"/>
            <a:ext cx="2221731" cy="30375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B7EBB66-C9C4-3551-A66E-E9D990F563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64697" y="3402029"/>
            <a:ext cx="222173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6" name="Content Placeholder 38">
            <a:extLst>
              <a:ext uri="{FF2B5EF4-FFF2-40B4-BE49-F238E27FC236}">
                <a16:creationId xmlns:a16="http://schemas.microsoft.com/office/drawing/2014/main" id="{3DEEB4A6-9083-7D40-7485-1CDFBA4A025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499251" y="2549128"/>
            <a:ext cx="367903" cy="3679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D19DA-4EE4-FA3B-2654-1BECAF68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B3829100-7342-1BF8-EE58-0AB19C5A2933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39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Block - Image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>
            <a:extLst>
              <a:ext uri="{FF2B5EF4-FFF2-40B4-BE49-F238E27FC236}">
                <a16:creationId xmlns:a16="http://schemas.microsoft.com/office/drawing/2014/main" id="{B3922966-5E48-09C4-B911-067F2E54130C}"/>
              </a:ext>
            </a:extLst>
          </p:cNvPr>
          <p:cNvSpPr/>
          <p:nvPr userDrawn="1"/>
        </p:nvSpPr>
        <p:spPr>
          <a:xfrm>
            <a:off x="0" y="1"/>
            <a:ext cx="4129709" cy="5143500"/>
          </a:xfrm>
          <a:prstGeom prst="rect">
            <a:avLst/>
          </a:prstGeom>
          <a:solidFill>
            <a:schemeClr val="bg2">
              <a:alpha val="7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/>
          </a:p>
        </p:txBody>
      </p:sp>
      <p:sp>
        <p:nvSpPr>
          <p:cNvPr id="11" name="Chart Placeholder 8">
            <a:extLst>
              <a:ext uri="{FF2B5EF4-FFF2-40B4-BE49-F238E27FC236}">
                <a16:creationId xmlns:a16="http://schemas.microsoft.com/office/drawing/2014/main" id="{4D14239F-1C6D-6438-9958-9DD7F99FB92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464844" y="1587104"/>
            <a:ext cx="4243388" cy="3094434"/>
          </a:xfrm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49BAB1C-FF2C-469C-2661-EBD54D3621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9890" y="660991"/>
            <a:ext cx="3168086" cy="374179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4F36E4D-EE80-418D-0D3E-BDB93D021A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9890" y="1035170"/>
            <a:ext cx="3168085" cy="328019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C72587F-96AC-D3C4-D6AC-61E79410AC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9889" y="2059736"/>
            <a:ext cx="3168086" cy="262180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E6E8738-D778-EA36-CE4E-810FAF091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0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flo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">
            <a:extLst>
              <a:ext uri="{FF2B5EF4-FFF2-40B4-BE49-F238E27FC236}">
                <a16:creationId xmlns:a16="http://schemas.microsoft.com/office/drawing/2014/main" id="{032C5071-4669-496D-B753-63A9E21C9854}"/>
              </a:ext>
            </a:extLst>
          </p:cNvPr>
          <p:cNvSpPr/>
          <p:nvPr userDrawn="1"/>
        </p:nvSpPr>
        <p:spPr>
          <a:xfrm>
            <a:off x="479189" y="1560427"/>
            <a:ext cx="1235888" cy="93516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hteck">
            <a:extLst>
              <a:ext uri="{FF2B5EF4-FFF2-40B4-BE49-F238E27FC236}">
                <a16:creationId xmlns:a16="http://schemas.microsoft.com/office/drawing/2014/main" id="{C83FB06A-9019-5695-EEEC-BB3D9AFCE977}"/>
              </a:ext>
            </a:extLst>
          </p:cNvPr>
          <p:cNvSpPr/>
          <p:nvPr userDrawn="1"/>
        </p:nvSpPr>
        <p:spPr>
          <a:xfrm>
            <a:off x="2566876" y="1560427"/>
            <a:ext cx="2625998" cy="93516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hteck">
            <a:extLst>
              <a:ext uri="{FF2B5EF4-FFF2-40B4-BE49-F238E27FC236}">
                <a16:creationId xmlns:a16="http://schemas.microsoft.com/office/drawing/2014/main" id="{34A1D285-2240-7356-0FD7-9EA5437F9691}"/>
              </a:ext>
            </a:extLst>
          </p:cNvPr>
          <p:cNvSpPr/>
          <p:nvPr userDrawn="1"/>
        </p:nvSpPr>
        <p:spPr>
          <a:xfrm>
            <a:off x="479189" y="2646481"/>
            <a:ext cx="1235888" cy="935162"/>
          </a:xfrm>
          <a:prstGeom prst="rect">
            <a:avLst/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hteck">
            <a:extLst>
              <a:ext uri="{FF2B5EF4-FFF2-40B4-BE49-F238E27FC236}">
                <a16:creationId xmlns:a16="http://schemas.microsoft.com/office/drawing/2014/main" id="{67E594D8-91E2-B0E1-46FE-7A4B06F8A9C0}"/>
              </a:ext>
            </a:extLst>
          </p:cNvPr>
          <p:cNvSpPr/>
          <p:nvPr userDrawn="1"/>
        </p:nvSpPr>
        <p:spPr>
          <a:xfrm>
            <a:off x="2561947" y="2646481"/>
            <a:ext cx="1235888" cy="935162"/>
          </a:xfrm>
          <a:prstGeom prst="rect">
            <a:avLst/>
          </a:pr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8FD14737-888C-8D4A-C349-3A2E9D88571F}"/>
              </a:ext>
            </a:extLst>
          </p:cNvPr>
          <p:cNvSpPr/>
          <p:nvPr userDrawn="1"/>
        </p:nvSpPr>
        <p:spPr>
          <a:xfrm>
            <a:off x="3956987" y="2646481"/>
            <a:ext cx="1235888" cy="935162"/>
          </a:xfrm>
          <a:prstGeom prst="rect">
            <a:avLst/>
          </a:prstGeom>
          <a:ln w="12700">
            <a:solidFill>
              <a:srgbClr val="E3E3E6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hteck">
            <a:extLst>
              <a:ext uri="{FF2B5EF4-FFF2-40B4-BE49-F238E27FC236}">
                <a16:creationId xmlns:a16="http://schemas.microsoft.com/office/drawing/2014/main" id="{6DFE37D4-3514-5A99-22FD-CDDCD188CA56}"/>
              </a:ext>
            </a:extLst>
          </p:cNvPr>
          <p:cNvSpPr/>
          <p:nvPr userDrawn="1"/>
        </p:nvSpPr>
        <p:spPr>
          <a:xfrm>
            <a:off x="479189" y="3732089"/>
            <a:ext cx="1235888" cy="935162"/>
          </a:xfrm>
          <a:prstGeom prst="rect">
            <a:avLst/>
          </a:prstGeom>
          <a:ln w="12700">
            <a:solidFill>
              <a:srgbClr val="E3E3E6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06E763CF-A315-621C-87A2-F9967CED8728}"/>
              </a:ext>
            </a:extLst>
          </p:cNvPr>
          <p:cNvSpPr/>
          <p:nvPr userDrawn="1"/>
        </p:nvSpPr>
        <p:spPr>
          <a:xfrm>
            <a:off x="2561947" y="3732089"/>
            <a:ext cx="1235888" cy="935162"/>
          </a:xfrm>
          <a:prstGeom prst="rect">
            <a:avLst/>
          </a:prstGeom>
          <a:solidFill>
            <a:srgbClr val="E3E3E6">
              <a:alpha val="30000"/>
            </a:srgbClr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hteck">
            <a:extLst>
              <a:ext uri="{FF2B5EF4-FFF2-40B4-BE49-F238E27FC236}">
                <a16:creationId xmlns:a16="http://schemas.microsoft.com/office/drawing/2014/main" id="{9D5CBD23-5B64-2A8E-5B0D-3A89E02915B2}"/>
              </a:ext>
            </a:extLst>
          </p:cNvPr>
          <p:cNvSpPr/>
          <p:nvPr userDrawn="1"/>
        </p:nvSpPr>
        <p:spPr>
          <a:xfrm>
            <a:off x="3956987" y="3732089"/>
            <a:ext cx="1235888" cy="935162"/>
          </a:xfrm>
          <a:prstGeom prst="rect">
            <a:avLst/>
          </a:prstGeom>
          <a:ln w="12700">
            <a:solidFill>
              <a:srgbClr val="E3E3E6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hteck">
            <a:extLst>
              <a:ext uri="{FF2B5EF4-FFF2-40B4-BE49-F238E27FC236}">
                <a16:creationId xmlns:a16="http://schemas.microsoft.com/office/drawing/2014/main" id="{835EB071-519C-4F2D-8793-FAD54E4F9A88}"/>
              </a:ext>
            </a:extLst>
          </p:cNvPr>
          <p:cNvSpPr/>
          <p:nvPr userDrawn="1"/>
        </p:nvSpPr>
        <p:spPr>
          <a:xfrm>
            <a:off x="6045362" y="1559710"/>
            <a:ext cx="2390343" cy="201838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DB1020FC-5FC3-A75C-5361-3D46F3545F48}"/>
              </a:ext>
            </a:extLst>
          </p:cNvPr>
          <p:cNvSpPr/>
          <p:nvPr userDrawn="1"/>
        </p:nvSpPr>
        <p:spPr>
          <a:xfrm>
            <a:off x="1867588" y="2028007"/>
            <a:ext cx="54610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headEnd type="triangle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Linie">
            <a:extLst>
              <a:ext uri="{FF2B5EF4-FFF2-40B4-BE49-F238E27FC236}">
                <a16:creationId xmlns:a16="http://schemas.microsoft.com/office/drawing/2014/main" id="{51B71DE2-E8D5-426B-D95B-3CCAD6BD41A1}"/>
              </a:ext>
            </a:extLst>
          </p:cNvPr>
          <p:cNvSpPr/>
          <p:nvPr userDrawn="1"/>
        </p:nvSpPr>
        <p:spPr>
          <a:xfrm>
            <a:off x="1717458" y="3114062"/>
            <a:ext cx="69623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0410F4DB-AA71-F10C-0A44-4A4C9C2E2B62}"/>
              </a:ext>
            </a:extLst>
          </p:cNvPr>
          <p:cNvSpPr/>
          <p:nvPr userDrawn="1"/>
        </p:nvSpPr>
        <p:spPr>
          <a:xfrm>
            <a:off x="3606822" y="3114062"/>
            <a:ext cx="54610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headEnd type="triangle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5C80CA1F-AD5D-887E-E3E3-681788CF3AE8}"/>
              </a:ext>
            </a:extLst>
          </p:cNvPr>
          <p:cNvSpPr/>
          <p:nvPr userDrawn="1"/>
        </p:nvSpPr>
        <p:spPr>
          <a:xfrm>
            <a:off x="3606822" y="4213957"/>
            <a:ext cx="54610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headEnd type="triangle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8C5A004A-5324-D838-BF3D-56C8D06C38A0}"/>
              </a:ext>
            </a:extLst>
          </p:cNvPr>
          <p:cNvSpPr/>
          <p:nvPr userDrawn="1"/>
        </p:nvSpPr>
        <p:spPr>
          <a:xfrm>
            <a:off x="5201922" y="3114062"/>
            <a:ext cx="72438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Kreis">
            <a:extLst>
              <a:ext uri="{FF2B5EF4-FFF2-40B4-BE49-F238E27FC236}">
                <a16:creationId xmlns:a16="http://schemas.microsoft.com/office/drawing/2014/main" id="{DFC80328-BA1B-59AE-FB56-7B09DC80846A}"/>
              </a:ext>
            </a:extLst>
          </p:cNvPr>
          <p:cNvSpPr/>
          <p:nvPr userDrawn="1"/>
        </p:nvSpPr>
        <p:spPr>
          <a:xfrm>
            <a:off x="7120236" y="3961545"/>
            <a:ext cx="476251" cy="47625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Kreis">
            <a:extLst>
              <a:ext uri="{FF2B5EF4-FFF2-40B4-BE49-F238E27FC236}">
                <a16:creationId xmlns:a16="http://schemas.microsoft.com/office/drawing/2014/main" id="{D0AD1A84-18E4-B8E4-F06C-5969E8DA6207}"/>
              </a:ext>
            </a:extLst>
          </p:cNvPr>
          <p:cNvSpPr/>
          <p:nvPr userDrawn="1"/>
        </p:nvSpPr>
        <p:spPr>
          <a:xfrm>
            <a:off x="7017842" y="3859151"/>
            <a:ext cx="681038" cy="681038"/>
          </a:xfrm>
          <a:prstGeom prst="ellipse">
            <a:avLst/>
          </a:prstGeom>
          <a:ln w="38100">
            <a:solidFill>
              <a:schemeClr val="accent1"/>
            </a:solidFill>
            <a:custDash>
              <a:ds d="200000" sp="200000"/>
            </a:custDash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Kreis">
            <a:extLst>
              <a:ext uri="{FF2B5EF4-FFF2-40B4-BE49-F238E27FC236}">
                <a16:creationId xmlns:a16="http://schemas.microsoft.com/office/drawing/2014/main" id="{1248691F-0C1D-4BE9-4425-8CF4A0DF559B}"/>
              </a:ext>
            </a:extLst>
          </p:cNvPr>
          <p:cNvSpPr/>
          <p:nvPr userDrawn="1"/>
        </p:nvSpPr>
        <p:spPr>
          <a:xfrm>
            <a:off x="6890520" y="3731829"/>
            <a:ext cx="935683" cy="935683"/>
          </a:xfrm>
          <a:prstGeom prst="ellipse">
            <a:avLst/>
          </a:prstGeom>
          <a:ln w="38100">
            <a:solidFill>
              <a:schemeClr val="accent1">
                <a:alpha val="32712"/>
              </a:schemeClr>
            </a:solidFill>
            <a:custDash>
              <a:ds d="200000" sp="200000"/>
            </a:custDash>
            <a:miter lim="400000"/>
          </a:ln>
        </p:spPr>
        <p:txBody>
          <a:bodyPr lIns="19050" tIns="19050" rIns="19050" bIns="19050" anchor="ctr"/>
          <a:lstStyle/>
          <a:p>
            <a:pPr>
              <a:spcBef>
                <a:spcPts val="750"/>
              </a:spcBef>
              <a:defRPr>
                <a:latin typeface="IBM Plex Sans Regular"/>
                <a:ea typeface="IBM Plex Sans Regular"/>
                <a:cs typeface="IBM Plex Sans Regular"/>
                <a:sym typeface="IBM Plex Sans Regular"/>
              </a:defRPr>
            </a:pPr>
            <a:endParaRPr sz="45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Linie">
            <a:extLst>
              <a:ext uri="{FF2B5EF4-FFF2-40B4-BE49-F238E27FC236}">
                <a16:creationId xmlns:a16="http://schemas.microsoft.com/office/drawing/2014/main" id="{839B45D3-2AE9-94D3-F0F2-9EDD9595EA90}"/>
              </a:ext>
            </a:extLst>
          </p:cNvPr>
          <p:cNvSpPr/>
          <p:nvPr userDrawn="1"/>
        </p:nvSpPr>
        <p:spPr>
          <a:xfrm>
            <a:off x="5352027" y="4213957"/>
            <a:ext cx="1770832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head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Linie">
            <a:extLst>
              <a:ext uri="{FF2B5EF4-FFF2-40B4-BE49-F238E27FC236}">
                <a16:creationId xmlns:a16="http://schemas.microsoft.com/office/drawing/2014/main" id="{1A19211A-4188-7BDF-11DB-BF8B33763DAE}"/>
              </a:ext>
            </a:extLst>
          </p:cNvPr>
          <p:cNvSpPr/>
          <p:nvPr userDrawn="1"/>
        </p:nvSpPr>
        <p:spPr>
          <a:xfrm flipV="1">
            <a:off x="7355979" y="3578098"/>
            <a:ext cx="1" cy="391180"/>
          </a:xfrm>
          <a:prstGeom prst="line">
            <a:avLst/>
          </a:prstGeom>
          <a:ln w="12700">
            <a:solidFill>
              <a:srgbClr val="E3E3E6"/>
            </a:solidFill>
            <a:miter lim="400000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Linie">
            <a:extLst>
              <a:ext uri="{FF2B5EF4-FFF2-40B4-BE49-F238E27FC236}">
                <a16:creationId xmlns:a16="http://schemas.microsoft.com/office/drawing/2014/main" id="{42DAE6D8-A77D-CDA0-A28A-484A73AF533F}"/>
              </a:ext>
            </a:extLst>
          </p:cNvPr>
          <p:cNvSpPr/>
          <p:nvPr userDrawn="1"/>
        </p:nvSpPr>
        <p:spPr>
          <a:xfrm>
            <a:off x="1717458" y="4199669"/>
            <a:ext cx="696237" cy="0"/>
          </a:xfrm>
          <a:prstGeom prst="line">
            <a:avLst/>
          </a:prstGeom>
          <a:ln w="12700">
            <a:solidFill>
              <a:srgbClr val="E3E3E6"/>
            </a:solidFill>
            <a:miter lim="400000"/>
            <a:tailEnd type="triangle"/>
          </a:ln>
        </p:spPr>
        <p:txBody>
          <a:bodyPr lIns="14288" tIns="14288" rIns="14288" bIns="14288" anchor="ctr"/>
          <a:lstStyle/>
          <a:p>
            <a:pPr algn="ctr" defTabSz="17145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Management &amp; Accounting">
            <a:extLst>
              <a:ext uri="{FF2B5EF4-FFF2-40B4-BE49-F238E27FC236}">
                <a16:creationId xmlns:a16="http://schemas.microsoft.com/office/drawing/2014/main" id="{4807597A-9145-6E6D-1DAD-944230586752}"/>
              </a:ext>
            </a:extLst>
          </p:cNvPr>
          <p:cNvSpPr txBox="1"/>
          <p:nvPr userDrawn="1"/>
        </p:nvSpPr>
        <p:spPr>
          <a:xfrm>
            <a:off x="2566876" y="1559710"/>
            <a:ext cx="2625998" cy="935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5500">
              <a:lnSpc>
                <a:spcPts val="4100"/>
              </a:lnSpc>
              <a:spcBef>
                <a:spcPts val="3500"/>
              </a:spcBef>
              <a:defRPr sz="3400" spc="-68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Bold"/>
              </a:defRPr>
            </a:lvl1pPr>
          </a:lstStyle>
          <a:p>
            <a:pPr algn="ctr">
              <a:defRPr>
                <a:solidFill>
                  <a:srgbClr val="B9B9C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pPr>
            <a:endParaRPr sz="135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0E1D1674-B88C-2DF9-1C07-2C0737B5C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227982" y="4059481"/>
            <a:ext cx="288110" cy="288110"/>
          </a:xfrm>
        </p:spPr>
        <p:txBody>
          <a:bodyPr>
            <a:normAutofit/>
          </a:bodyPr>
          <a:lstStyle>
            <a:lvl1pPr marL="0" indent="0">
              <a:buNone/>
              <a:defRPr sz="6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Content Placeholder 35">
            <a:extLst>
              <a:ext uri="{FF2B5EF4-FFF2-40B4-BE49-F238E27FC236}">
                <a16:creationId xmlns:a16="http://schemas.microsoft.com/office/drawing/2014/main" id="{6A55261A-F4E0-6E50-7420-CA12A303BA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17544" y="2132410"/>
            <a:ext cx="414338" cy="414338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Content Placeholder 37">
            <a:extLst>
              <a:ext uri="{FF2B5EF4-FFF2-40B4-BE49-F238E27FC236}">
                <a16:creationId xmlns:a16="http://schemas.microsoft.com/office/drawing/2014/main" id="{7904E7A4-EEB0-2D04-AED5-CDB5536F95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80573" y="2769394"/>
            <a:ext cx="1631156" cy="417910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Content Placeholder 39">
            <a:extLst>
              <a:ext uri="{FF2B5EF4-FFF2-40B4-BE49-F238E27FC236}">
                <a16:creationId xmlns:a16="http://schemas.microsoft.com/office/drawing/2014/main" id="{9163AB21-B4A3-C85D-0790-D75A501FB0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11169" y="2901553"/>
            <a:ext cx="1127522" cy="5191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Content Placeholder 39">
            <a:extLst>
              <a:ext uri="{FF2B5EF4-FFF2-40B4-BE49-F238E27FC236}">
                <a16:creationId xmlns:a16="http://schemas.microsoft.com/office/drawing/2014/main" id="{5C06BDF8-F20E-C47F-46B1-B1A1AF942D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11169" y="4007483"/>
            <a:ext cx="1127522" cy="5191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Content Placeholder 35">
            <a:extLst>
              <a:ext uri="{FF2B5EF4-FFF2-40B4-BE49-F238E27FC236}">
                <a16:creationId xmlns:a16="http://schemas.microsoft.com/office/drawing/2014/main" id="{DA5B5AF3-1D22-D5DA-2177-30BA3EEBF0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963466" y="2914780"/>
            <a:ext cx="414338" cy="414338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Content Placeholder 35">
            <a:extLst>
              <a:ext uri="{FF2B5EF4-FFF2-40B4-BE49-F238E27FC236}">
                <a16:creationId xmlns:a16="http://schemas.microsoft.com/office/drawing/2014/main" id="{5D8828F9-DE41-4ACD-8FED-2E03FD1E4C0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963466" y="3971282"/>
            <a:ext cx="414338" cy="414338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Content Placeholder 39">
            <a:extLst>
              <a:ext uri="{FF2B5EF4-FFF2-40B4-BE49-F238E27FC236}">
                <a16:creationId xmlns:a16="http://schemas.microsoft.com/office/drawing/2014/main" id="{203E4611-F19B-AB86-2170-A17CE0D940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3372" y="4007483"/>
            <a:ext cx="1127522" cy="5191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Content Placeholder 39">
            <a:extLst>
              <a:ext uri="{FF2B5EF4-FFF2-40B4-BE49-F238E27FC236}">
                <a16:creationId xmlns:a16="http://schemas.microsoft.com/office/drawing/2014/main" id="{C0FD159A-A248-9DAD-EC41-5996BC4DCF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3372" y="2926267"/>
            <a:ext cx="1127522" cy="5191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Content Placeholder 39">
            <a:extLst>
              <a:ext uri="{FF2B5EF4-FFF2-40B4-BE49-F238E27FC236}">
                <a16:creationId xmlns:a16="http://schemas.microsoft.com/office/drawing/2014/main" id="{48DD0CD2-2813-4F21-695E-BEF051D81A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3372" y="1832695"/>
            <a:ext cx="1127522" cy="51911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2E2F3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9">
            <a:extLst>
              <a:ext uri="{FF2B5EF4-FFF2-40B4-BE49-F238E27FC236}">
                <a16:creationId xmlns:a16="http://schemas.microsoft.com/office/drawing/2014/main" id="{F52D4D05-C8ED-6758-6C39-848A4945C1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8524" y="1844028"/>
            <a:ext cx="2363391" cy="324197"/>
          </a:xfrm>
        </p:spPr>
        <p:txBody>
          <a:bodyPr>
            <a:normAutofit/>
          </a:bodyPr>
          <a:lstStyle>
            <a:lvl1pPr marL="0" indent="0" algn="ctr">
              <a:lnSpc>
                <a:spcPct val="103000"/>
              </a:lnSpc>
              <a:buNone/>
              <a:defRPr sz="1350">
                <a:solidFill>
                  <a:srgbClr val="23272E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61" name="Text Placeholder 19">
            <a:extLst>
              <a:ext uri="{FF2B5EF4-FFF2-40B4-BE49-F238E27FC236}">
                <a16:creationId xmlns:a16="http://schemas.microsoft.com/office/drawing/2014/main" id="{3C4AE14D-A9C7-A4D1-A568-71387133F1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65" y="453869"/>
            <a:ext cx="8027640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6DE9F57-853C-EECC-4174-E01E7C627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710B-0721-DE41-84D7-164B5B5528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6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- Image Background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38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D89E6-4B3B-D0A0-2300-D2A6ED50C9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chemeClr val="tx1">
              <a:lumMod val="50000"/>
              <a:alpha val="52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5BF9E371-569D-B665-387F-061EC1BFC4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DCD8F041-765A-620C-AF93-F7F28F625C92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6A8BA29D-6BFF-9B7B-F1B0-2B05613F5E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C8B7B45-32CB-DDFF-DF34-36DF86B4EC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AE366BA2-8491-2950-E2B4-229BE97F32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259C853E-2A7F-7549-E65A-7854D72BBF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05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- Imag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D89E6-4B3B-D0A0-2300-D2A6ED50C9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chemeClr val="tx1">
              <a:lumMod val="50000"/>
              <a:alpha val="52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DCD8F041-765A-620C-AF93-F7F28F625C92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1799EE1F-F930-0450-E174-F532C91511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B141565B-171B-60F6-2069-3E632B739F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7" name="Linie">
            <a:extLst>
              <a:ext uri="{FF2B5EF4-FFF2-40B4-BE49-F238E27FC236}">
                <a16:creationId xmlns:a16="http://schemas.microsoft.com/office/drawing/2014/main" id="{FC4702BF-7A6A-0050-4307-C739B47A5C51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8" name="Linie">
            <a:extLst>
              <a:ext uri="{FF2B5EF4-FFF2-40B4-BE49-F238E27FC236}">
                <a16:creationId xmlns:a16="http://schemas.microsoft.com/office/drawing/2014/main" id="{3A9F3F0C-761B-0148-D2C4-F363987E0D86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9" name="Linie">
            <a:extLst>
              <a:ext uri="{FF2B5EF4-FFF2-40B4-BE49-F238E27FC236}">
                <a16:creationId xmlns:a16="http://schemas.microsoft.com/office/drawing/2014/main" id="{30F33EFF-4DEE-9443-8274-0A5B726A9CB9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4E8657AF-5E8D-3387-7438-729D93AF8C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BA4EBDD7-D655-8A85-1C21-B603A8E687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B7969A61-A57B-E44E-A142-C2D96C8657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2326169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- Image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D89E6-4B3B-D0A0-2300-D2A6ED50C9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chemeClr val="tx1">
              <a:lumMod val="50000"/>
              <a:alpha val="52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638AB15-BABC-3007-2382-28B90BC486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27769CA-8DF7-8327-A4D4-A727241AC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7" name="Linie">
            <a:extLst>
              <a:ext uri="{FF2B5EF4-FFF2-40B4-BE49-F238E27FC236}">
                <a16:creationId xmlns:a16="http://schemas.microsoft.com/office/drawing/2014/main" id="{6B105D08-0ED0-D864-C748-09C16A086172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8" name="Linie">
            <a:extLst>
              <a:ext uri="{FF2B5EF4-FFF2-40B4-BE49-F238E27FC236}">
                <a16:creationId xmlns:a16="http://schemas.microsoft.com/office/drawing/2014/main" id="{B8DF2DE0-ED32-D083-ECFA-82AC1F2EDD9D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9" name="Linie">
            <a:extLst>
              <a:ext uri="{FF2B5EF4-FFF2-40B4-BE49-F238E27FC236}">
                <a16:creationId xmlns:a16="http://schemas.microsoft.com/office/drawing/2014/main" id="{F3109C7A-F04F-C24E-A61C-BB07C2766DE9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277A31D5-DF78-42FF-55C4-E5944D329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2BC23C24-D87A-5404-D7E0-52E5BE4F82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7CDD03AA-4AEF-3CF4-1A05-1612855705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3992256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- Imag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FFEDCF7-5253-677E-D28C-19B6763C0DD9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chemeClr val="tx1">
              <a:lumMod val="50000"/>
              <a:alpha val="52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2E6FD5C-7BA2-9618-4E65-82183C74B4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302599E-82F1-23CA-6C1C-4DA4AC079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71296D52-F176-1AFE-EC95-4AC639A83D12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0BA1581E-8570-76EA-F204-64D9E87EEC71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1FC15421-E9B1-5488-BA77-490E606F9343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27519071-9FCC-159A-4DB1-591A20CBD5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CDE9BC9-4E57-3C91-AD66-0818E55D43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DCDA4CF-D0E9-5335-1BD1-18492A1275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4248436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- Image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2D89E6-4B3B-D0A0-2300-D2A6ED50C9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DD6FC496-9EDE-5C59-02DE-97BC0281079D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6BC139C7-B74F-B65F-3DE2-6845717B5808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4BDF5147-283B-316F-E9FD-9180BA9DE110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2AC8FC29-D08F-161F-B3A8-FB105527C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95D8CDB-E9BC-E1D0-24E1-616C23A2C6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6046A94-1048-6FAF-C4E0-FFFC44389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100698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Option 2">
    <p:bg>
      <p:bgPr>
        <a:solidFill>
          <a:srgbClr val="232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206146-C55E-1447-08D9-92D61F2A66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10218" y="-118382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0"/>
            <a:ext cx="0" cy="5143166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6" y="614949"/>
            <a:ext cx="6234110" cy="1913769"/>
          </a:xfrm>
        </p:spPr>
        <p:txBody>
          <a:bodyPr>
            <a:noAutofit/>
          </a:bodyPr>
          <a:lstStyle>
            <a:lvl1pPr marL="0" indent="0" algn="l">
              <a:lnSpc>
                <a:spcPct val="103000"/>
              </a:lnSpc>
              <a:buNone/>
              <a:defRPr sz="28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Insert main title / header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7A46D9F4-ECF8-38AB-600E-3C735D7321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075" y="3176752"/>
            <a:ext cx="5973980" cy="1813354"/>
          </a:xfrm>
        </p:spPr>
        <p:txBody>
          <a:bodyPr>
            <a:noAutofit/>
          </a:bodyPr>
          <a:lstStyle>
            <a:lvl1pPr marL="285750" indent="-285750" algn="l">
              <a:lnSpc>
                <a:spcPct val="103000"/>
              </a:lnSpc>
              <a:buClr>
                <a:srgbClr val="FA941E"/>
              </a:buClr>
              <a:buSzPct val="100000"/>
              <a:buFont typeface="System Font Regular"/>
              <a:buChar char="-"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Insert sub-header or bullet points</a:t>
            </a:r>
          </a:p>
          <a:p>
            <a:pPr marL="285750" marR="0" lvl="0" indent="-285750" algn="l" defTabSz="685800" rtl="0" eaLnBrk="1" fontAlgn="auto" latinLnBrk="0" hangingPunct="1">
              <a:lnSpc>
                <a:spcPct val="103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Pct val="100000"/>
              <a:buFont typeface="System Font Regular"/>
              <a:buChar char="-"/>
              <a:tabLst/>
              <a:defRPr/>
            </a:pPr>
            <a:r>
              <a:rPr lang="en-US" dirty="0"/>
              <a:t>Insert sub-header or bullet points</a:t>
            </a:r>
          </a:p>
          <a:p>
            <a:pPr lvl="0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1873E-B746-F1A4-6DB7-EC4BEF782D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98432" y="-7883"/>
            <a:ext cx="7745085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A261C3-8921-57A7-EA2B-64906E1B80AE}"/>
              </a:ext>
            </a:extLst>
          </p:cNvPr>
          <p:cNvCxnSpPr>
            <a:cxnSpLocks/>
          </p:cNvCxnSpPr>
          <p:nvPr userDrawn="1"/>
        </p:nvCxnSpPr>
        <p:spPr>
          <a:xfrm flipH="1">
            <a:off x="530533" y="2528718"/>
            <a:ext cx="5657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82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- Image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75E686-D375-8F9F-F59B-CF9175E7A4E2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EA8F88C5-B77E-F60B-48CB-F601355EA2C3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" name="Linie">
            <a:extLst>
              <a:ext uri="{FF2B5EF4-FFF2-40B4-BE49-F238E27FC236}">
                <a16:creationId xmlns:a16="http://schemas.microsoft.com/office/drawing/2014/main" id="{0C236197-5446-DF24-7317-F4061CA8463A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36D520BE-A3B7-535F-5E86-45475680268E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25D4138D-29FF-4A4E-0DDA-BE98BECA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7DC1A882-5495-E963-1CC4-F1E29B70C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1D3173EA-B4F8-A848-5BF6-1F8A65AF88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1865138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7 - Imag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206146-C55E-1447-08D9-92D61F2A66E8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351EEA18-74FE-3DD9-3EFC-1B8409D3C3A1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" name="Linie">
            <a:extLst>
              <a:ext uri="{FF2B5EF4-FFF2-40B4-BE49-F238E27FC236}">
                <a16:creationId xmlns:a16="http://schemas.microsoft.com/office/drawing/2014/main" id="{C4EBDF09-E1D4-8A27-1091-D750099A6914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2572D288-2712-F2AF-CDDA-1DA64CDF794F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AB7BE69B-EA9C-FE29-6312-E96102290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3206E35-0520-B55F-50A5-CA129CA0AD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64DC846-EA37-7C54-80D7-F28E3990FA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41051920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8 - Imag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0E8CA-EEC8-B9F5-4E35-C77798F47947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00F791C5-0EFF-9562-8603-FD7ABA50F065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30E5D4E2-8452-34C9-4C19-68BA3BFDD676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0EF4B030-341C-BE20-33DB-E1566613685B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317BD05-E3E5-CF49-74A8-8F67F288FB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56B3D5E-A286-2021-CD2E-EB3FA71A64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BAFFB49C-D57C-31F5-EA4E-5EB197A0E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250636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9 - Image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0E8CA-EEC8-B9F5-4E35-C77798F47947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987F9C8C-6E6D-5AF1-BB33-C6B6CCF4B2FE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2AB31175-32D9-BDD8-7022-D8E715EB3D93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EE8AF52A-AFF1-1E19-953E-B13FC1B81CEC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AD313F98-FDF1-B37C-0B74-1E81FD8645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758A6E7D-B7DA-CA48-78C9-F9A36BD18B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DB2A1454-4762-2950-1387-991AB38091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3197479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0 - Image Background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620E8CA-EEC8-B9F5-4E35-C77798F47947}"/>
              </a:ext>
            </a:extLst>
          </p:cNvPr>
          <p:cNvSpPr/>
          <p:nvPr userDrawn="1"/>
        </p:nvSpPr>
        <p:spPr>
          <a:xfrm>
            <a:off x="-106136" y="-106135"/>
            <a:ext cx="9364436" cy="5380264"/>
          </a:xfrm>
          <a:prstGeom prst="rect">
            <a:avLst/>
          </a:prstGeom>
          <a:solidFill>
            <a:srgbClr val="232730">
              <a:alpha val="5296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29" name="Linie">
            <a:extLst>
              <a:ext uri="{FF2B5EF4-FFF2-40B4-BE49-F238E27FC236}">
                <a16:creationId xmlns:a16="http://schemas.microsoft.com/office/drawing/2014/main" id="{FED2AFD6-1DAC-D128-06AE-B551D9122024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F88BD48-E505-58D8-1FD6-5BE367C6E6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46C3EDB4-76C3-453F-3B03-88E5DF7EB4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" name="Linie">
            <a:extLst>
              <a:ext uri="{FF2B5EF4-FFF2-40B4-BE49-F238E27FC236}">
                <a16:creationId xmlns:a16="http://schemas.microsoft.com/office/drawing/2014/main" id="{C2C3ED79-575C-6D2D-CE28-1AD84D26F862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1C50BF93-7DE4-9275-A1B0-00D60A7A0C6B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53437EA3-87F0-EFF2-DDD6-DAF68BF66E38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E984890-E7E0-1B88-5817-90504CF527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DAA570F2-5D64-8265-0D6E-F0C97F395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A2D446BC-493A-C8D3-E986-3B6849F95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39901095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59C80610-7C89-8B79-D039-34FDE57498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EDDCCB2C-9787-4960-991F-A1C3B8CE7E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B27E39E4-9DE3-2F6F-DB82-CF4A4A05880D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8A1C8AFF-B5D0-050C-9AF9-4EEF671C28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0B8D228-2A63-357E-80CB-2ED2671628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360AD7F-4F57-2D2B-C85F-27A3ED7ACB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</p:spTree>
    <p:extLst>
      <p:ext uri="{BB962C8B-B14F-4D97-AF65-F5344CB8AC3E}">
        <p14:creationId xmlns:p14="http://schemas.microsoft.com/office/powerpoint/2010/main" val="3930801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2AF91F07-E03D-FB1A-B00A-3CF1CD48C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66DF017C-318D-9F81-31F2-8C4363DF2E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B602F3CA-8ED2-4B1E-E70E-DC593A01F60F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>
                <a:lumMod val="20000"/>
                <a:lumOff val="80000"/>
              </a:schemeClr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2B34DB90-D600-2DD6-1CA4-61B4D32E73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5F041C46-20CE-1697-75F2-1F0988DDF1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FE0A7A67-F775-0742-57E3-811EE0653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43" name="Linie">
            <a:extLst>
              <a:ext uri="{FF2B5EF4-FFF2-40B4-BE49-F238E27FC236}">
                <a16:creationId xmlns:a16="http://schemas.microsoft.com/office/drawing/2014/main" id="{505E0C7A-1260-A31A-F576-725F249BEAE8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83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9" name="Linie">
            <a:extLst>
              <a:ext uri="{FF2B5EF4-FFF2-40B4-BE49-F238E27FC236}">
                <a16:creationId xmlns:a16="http://schemas.microsoft.com/office/drawing/2014/main" id="{B5EEA3C6-C16A-BFF7-D6BE-03673536864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679C0A3F-CF15-41B8-DB4A-A2213FD9FD29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A0092A18-3920-AFEA-11BB-505CBD4F95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77BFA134-3DF8-DEFA-8436-A561E8264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BD7AE3E7-5D40-2689-4611-3941DF8DF0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89E9BFF0-0F89-ACB6-EDF2-F3949E539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FE1C37F3-520B-E56B-950D-31321566B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39" name="Linie">
            <a:extLst>
              <a:ext uri="{FF2B5EF4-FFF2-40B4-BE49-F238E27FC236}">
                <a16:creationId xmlns:a16="http://schemas.microsoft.com/office/drawing/2014/main" id="{7332DB8D-205A-E5BC-8A47-2A697D2C2065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64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9F3937ED-FD61-E6F1-BC19-40F2571C23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55A2D04-328C-E184-EE97-9C3C8D9987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53" name="Linie">
            <a:extLst>
              <a:ext uri="{FF2B5EF4-FFF2-40B4-BE49-F238E27FC236}">
                <a16:creationId xmlns:a16="http://schemas.microsoft.com/office/drawing/2014/main" id="{48F82647-9579-1EFD-CBC0-E00C499398CD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4" name="Linie">
            <a:extLst>
              <a:ext uri="{FF2B5EF4-FFF2-40B4-BE49-F238E27FC236}">
                <a16:creationId xmlns:a16="http://schemas.microsoft.com/office/drawing/2014/main" id="{F3447864-6368-C8B7-EDD5-D1787E565801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5" name="Text Placeholder 19">
            <a:extLst>
              <a:ext uri="{FF2B5EF4-FFF2-40B4-BE49-F238E27FC236}">
                <a16:creationId xmlns:a16="http://schemas.microsoft.com/office/drawing/2014/main" id="{C4A5CF4B-168F-F444-4258-EDC569890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56" name="Text Placeholder 19">
            <a:extLst>
              <a:ext uri="{FF2B5EF4-FFF2-40B4-BE49-F238E27FC236}">
                <a16:creationId xmlns:a16="http://schemas.microsoft.com/office/drawing/2014/main" id="{38E50179-1FE3-F44F-1B78-AD9E9792CF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FBE278C6-C891-6E7E-A57F-0162CCA449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58" name="Linie">
            <a:extLst>
              <a:ext uri="{FF2B5EF4-FFF2-40B4-BE49-F238E27FC236}">
                <a16:creationId xmlns:a16="http://schemas.microsoft.com/office/drawing/2014/main" id="{B6FAAF55-3E9B-DD0C-7826-F0BB3224B0E3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99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55" name="Linie">
            <a:extLst>
              <a:ext uri="{FF2B5EF4-FFF2-40B4-BE49-F238E27FC236}">
                <a16:creationId xmlns:a16="http://schemas.microsoft.com/office/drawing/2014/main" id="{E1846181-C4B0-2FA3-CC1D-510CA9C1CA12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6" name="Linie">
            <a:extLst>
              <a:ext uri="{FF2B5EF4-FFF2-40B4-BE49-F238E27FC236}">
                <a16:creationId xmlns:a16="http://schemas.microsoft.com/office/drawing/2014/main" id="{EB5624FE-A8AC-158C-1BB0-D97AC04843D8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6C569E74-0EA6-E387-BBBE-DCB876435E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58" name="Text Placeholder 19">
            <a:extLst>
              <a:ext uri="{FF2B5EF4-FFF2-40B4-BE49-F238E27FC236}">
                <a16:creationId xmlns:a16="http://schemas.microsoft.com/office/drawing/2014/main" id="{75A08B43-EFE5-2A87-5180-27F6C16F6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59" name="Text Placeholder 19">
            <a:extLst>
              <a:ext uri="{FF2B5EF4-FFF2-40B4-BE49-F238E27FC236}">
                <a16:creationId xmlns:a16="http://schemas.microsoft.com/office/drawing/2014/main" id="{E3FB82E9-CE02-3F6C-7A16-0FD2FC5036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60" name="Linie">
            <a:extLst>
              <a:ext uri="{FF2B5EF4-FFF2-40B4-BE49-F238E27FC236}">
                <a16:creationId xmlns:a16="http://schemas.microsoft.com/office/drawing/2014/main" id="{BE814C1B-6E97-1ACA-8D2A-47F7CEBE2891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92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3D5FC663-5E5A-1F57-C160-D605261F4BA2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92CC6-EF77-12A2-CE75-AF422E165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6C6B111B-9944-B75B-6C61-1DDB65EB1D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90" y="531593"/>
            <a:ext cx="1825427" cy="176990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 dirty="0"/>
              <a:t>Index or Agenda of presentation</a:t>
            </a: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C87D5D4F-8954-E483-AE30-81CEEF821DDD}"/>
              </a:ext>
            </a:extLst>
          </p:cNvPr>
          <p:cNvSpPr/>
          <p:nvPr userDrawn="1"/>
        </p:nvSpPr>
        <p:spPr>
          <a:xfrm flipH="1">
            <a:off x="2885273" y="669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9F971393-B69B-0D16-1AFB-24CF1CE099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1143" y="531592"/>
            <a:ext cx="1947512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2F4B7A95-1B32-7A58-6BC6-5E5FDD53C2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1143" y="880726"/>
            <a:ext cx="1947512" cy="1420772"/>
          </a:xfrm>
        </p:spPr>
        <p:txBody>
          <a:bodyPr>
            <a:normAutofit/>
          </a:bodyPr>
          <a:lstStyle>
            <a:lvl1pPr marL="214313" indent="-214313">
              <a:lnSpc>
                <a:spcPct val="103000"/>
              </a:lnSpc>
              <a:buClr>
                <a:srgbClr val="FA941E"/>
              </a:buClr>
              <a:buFont typeface="+mj-lt"/>
              <a:buAutoNum type="romanUcPeriod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 dirty="0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 dirty="0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 dirty="0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 dirty="0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 dirty="0"/>
              <a:t>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0F54F96-BB30-348B-AD94-C6389ECFF3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5190" y="3176683"/>
            <a:ext cx="1825427" cy="126358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Sub information of details added if needed. </a:t>
            </a:r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26318336-23E5-F904-16D7-853C5E845F2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973721" y="528323"/>
            <a:ext cx="327422" cy="324197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4BF3885B-1567-8BA5-0D3C-12DDDF2CBC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1920" y="531592"/>
            <a:ext cx="1947512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1748E679-CBF3-5DC3-71FF-E63BFD7ED0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51920" y="880726"/>
            <a:ext cx="1947512" cy="1420772"/>
          </a:xfrm>
        </p:spPr>
        <p:txBody>
          <a:bodyPr>
            <a:normAutofit/>
          </a:bodyPr>
          <a:lstStyle>
            <a:lvl1pPr marL="214313" indent="-214313">
              <a:lnSpc>
                <a:spcPct val="103000"/>
              </a:lnSpc>
              <a:buClr>
                <a:srgbClr val="FA941E"/>
              </a:buClr>
              <a:buFont typeface="+mj-lt"/>
              <a:buAutoNum type="romanUcPeriod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A13079CC-6642-4E24-C778-4FC95C89FC4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824498" y="528323"/>
            <a:ext cx="327422" cy="324197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b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89A7690B-972B-78C4-A204-C1608EF945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1143" y="2898274"/>
            <a:ext cx="1947512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5067831C-8ECD-8077-8D52-04F1BC1AFE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1143" y="3247408"/>
            <a:ext cx="1947512" cy="1420772"/>
          </a:xfrm>
        </p:spPr>
        <p:txBody>
          <a:bodyPr>
            <a:normAutofit/>
          </a:bodyPr>
          <a:lstStyle>
            <a:lvl1pPr marL="214313" indent="-214313">
              <a:buClr>
                <a:srgbClr val="FA941E"/>
              </a:buClr>
              <a:buFont typeface="+mj-lt"/>
              <a:buAutoNum type="romanUcPeriod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0F52A6AE-EC23-A8F0-CE2A-069DFA23939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2973721" y="2895005"/>
            <a:ext cx="327422" cy="324197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  <p:sp>
        <p:nvSpPr>
          <p:cNvPr id="46" name="Text Placeholder 19">
            <a:extLst>
              <a:ext uri="{FF2B5EF4-FFF2-40B4-BE49-F238E27FC236}">
                <a16:creationId xmlns:a16="http://schemas.microsoft.com/office/drawing/2014/main" id="{423D68F8-C541-880A-B6EE-04EF8C0BE1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1920" y="2898274"/>
            <a:ext cx="1947512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E3AA2E72-D619-9150-27A0-5840798B2D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1920" y="3247408"/>
            <a:ext cx="1947512" cy="1420772"/>
          </a:xfrm>
        </p:spPr>
        <p:txBody>
          <a:bodyPr>
            <a:normAutofit/>
          </a:bodyPr>
          <a:lstStyle>
            <a:lvl1pPr marL="214313" indent="-214313">
              <a:lnSpc>
                <a:spcPct val="103000"/>
              </a:lnSpc>
              <a:buClr>
                <a:srgbClr val="FA941E"/>
              </a:buClr>
              <a:buFont typeface="+mj-lt"/>
              <a:buAutoNum type="romanUcPeriod"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A941E"/>
              </a:buClr>
              <a:buSzTx/>
              <a:buFont typeface="+mj-lt"/>
              <a:buAutoNum type="romanUcPeriod"/>
              <a:tabLst/>
              <a:defRPr/>
            </a:pPr>
            <a:r>
              <a:rPr lang="en-US"/>
              <a:t>Master text styles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8" name="Content Placeholder 9">
            <a:extLst>
              <a:ext uri="{FF2B5EF4-FFF2-40B4-BE49-F238E27FC236}">
                <a16:creationId xmlns:a16="http://schemas.microsoft.com/office/drawing/2014/main" id="{DF8A1BD1-2876-718D-5F89-D0784869493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824498" y="2895005"/>
            <a:ext cx="327422" cy="324197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solidFill>
                  <a:srgbClr val="FA941E"/>
                </a:solidFill>
              </a:defRPr>
            </a:lvl1pPr>
          </a:lstStyle>
          <a:p>
            <a:pPr lvl="0"/>
            <a:r>
              <a:rPr lang="en-US"/>
              <a:t>d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FA441DF-5433-A275-B39E-99F8D21843F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6901703" y="4740929"/>
            <a:ext cx="2057400" cy="273844"/>
          </a:xfrm>
        </p:spPr>
        <p:txBody>
          <a:bodyPr/>
          <a:lstStyle/>
          <a:p>
            <a:fld id="{2BF7CAA8-01D4-0C43-96CF-E8054750DEB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DF2E3C51-7778-0230-6D26-5EFF35C11257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7141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21" name="Linie">
            <a:extLst>
              <a:ext uri="{FF2B5EF4-FFF2-40B4-BE49-F238E27FC236}">
                <a16:creationId xmlns:a16="http://schemas.microsoft.com/office/drawing/2014/main" id="{B470D621-7A4B-43B2-5930-7B080C5CCB27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2" name="Linie">
            <a:extLst>
              <a:ext uri="{FF2B5EF4-FFF2-40B4-BE49-F238E27FC236}">
                <a16:creationId xmlns:a16="http://schemas.microsoft.com/office/drawing/2014/main" id="{0D5A14F5-D882-7367-8990-E57AD3337E40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BEDD60F-3338-DA1F-0C5F-3394212068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1E48986A-1495-80CC-CEC4-5D6E812DC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4E66645D-98D3-94ED-107F-71D303854B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30" name="Linie">
            <a:extLst>
              <a:ext uri="{FF2B5EF4-FFF2-40B4-BE49-F238E27FC236}">
                <a16:creationId xmlns:a16="http://schemas.microsoft.com/office/drawing/2014/main" id="{FB717D92-294E-68DF-F80D-975E040B5521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153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7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45CB5892-0978-A072-5C99-5B4720B36078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63D161E0-9830-42B2-2321-AE2BCCBE8751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BF96989D-8043-437B-71F7-731207688A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EA80038-FD5E-6431-DE21-A41F57CCB9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2D3639C-7743-38B0-323C-C41C2B06E4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36" name="Linie">
            <a:extLst>
              <a:ext uri="{FF2B5EF4-FFF2-40B4-BE49-F238E27FC236}">
                <a16:creationId xmlns:a16="http://schemas.microsoft.com/office/drawing/2014/main" id="{8C72DBC4-6C6E-414E-66FA-6F2B24EC7716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13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8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21" name="Linie">
            <a:extLst>
              <a:ext uri="{FF2B5EF4-FFF2-40B4-BE49-F238E27FC236}">
                <a16:creationId xmlns:a16="http://schemas.microsoft.com/office/drawing/2014/main" id="{820DE345-8A00-5AE6-71D1-929986F19F03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2" name="Linie">
            <a:extLst>
              <a:ext uri="{FF2B5EF4-FFF2-40B4-BE49-F238E27FC236}">
                <a16:creationId xmlns:a16="http://schemas.microsoft.com/office/drawing/2014/main" id="{735DD495-7B90-AB4B-7F44-0E67B388C0BA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C40284F1-08F6-300F-B78A-87B03EFCCC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C5B432E0-5B55-E920-CC79-48C7178A92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9DE6144F-D099-9CE7-2700-940CB86A34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30" name="Linie">
            <a:extLst>
              <a:ext uri="{FF2B5EF4-FFF2-40B4-BE49-F238E27FC236}">
                <a16:creationId xmlns:a16="http://schemas.microsoft.com/office/drawing/2014/main" id="{25A7DE0B-21DF-A77C-5EE8-755DAEEF2146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523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9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16" name="Linie">
            <a:extLst>
              <a:ext uri="{FF2B5EF4-FFF2-40B4-BE49-F238E27FC236}">
                <a16:creationId xmlns:a16="http://schemas.microsoft.com/office/drawing/2014/main" id="{03B8898D-5799-28C6-021A-3F18137CA8B0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8FEFF880-9C36-DA41-8521-597AFB670185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64732EA-2053-DCFD-FB3F-E9DAD3C61B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52B4CDA-773B-7147-722F-84D2D2972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5834AE-6B5E-C13B-2AEB-B681581937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21" name="Linie">
            <a:extLst>
              <a:ext uri="{FF2B5EF4-FFF2-40B4-BE49-F238E27FC236}">
                <a16:creationId xmlns:a16="http://schemas.microsoft.com/office/drawing/2014/main" id="{5D5E5FA0-CD46-1EAF-2024-08A5A65B71A9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862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0 - Navy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ie">
            <a:extLst>
              <a:ext uri="{FF2B5EF4-FFF2-40B4-BE49-F238E27FC236}">
                <a16:creationId xmlns:a16="http://schemas.microsoft.com/office/drawing/2014/main" id="{25FA1E8E-F436-42D9-78D3-DD19536E039E}"/>
              </a:ext>
            </a:extLst>
          </p:cNvPr>
          <p:cNvSpPr/>
          <p:nvPr userDrawn="1"/>
        </p:nvSpPr>
        <p:spPr>
          <a:xfrm flipH="1" flipV="1">
            <a:off x="529669" y="747543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7" name="Linie">
            <a:extLst>
              <a:ext uri="{FF2B5EF4-FFF2-40B4-BE49-F238E27FC236}">
                <a16:creationId xmlns:a16="http://schemas.microsoft.com/office/drawing/2014/main" id="{FA0A5544-BC07-C3D5-5DEE-C70C9D87F671}"/>
              </a:ext>
            </a:extLst>
          </p:cNvPr>
          <p:cNvSpPr/>
          <p:nvPr userDrawn="1"/>
        </p:nvSpPr>
        <p:spPr>
          <a:xfrm flipH="1" flipV="1">
            <a:off x="529669" y="4635512"/>
            <a:ext cx="8619566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78FED4-9FB4-558B-F036-142174670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24086" y="216879"/>
            <a:ext cx="1097159" cy="239288"/>
          </a:xfrm>
          <a:prstGeom prst="rect">
            <a:avLst/>
          </a:prstGeom>
        </p:spPr>
      </p:pic>
      <p:sp>
        <p:nvSpPr>
          <p:cNvPr id="11" name="Linie">
            <a:extLst>
              <a:ext uri="{FF2B5EF4-FFF2-40B4-BE49-F238E27FC236}">
                <a16:creationId xmlns:a16="http://schemas.microsoft.com/office/drawing/2014/main" id="{64CB5399-3720-5321-AE10-228C1B4778B8}"/>
              </a:ext>
            </a:extLst>
          </p:cNvPr>
          <p:cNvSpPr/>
          <p:nvPr userDrawn="1"/>
        </p:nvSpPr>
        <p:spPr>
          <a:xfrm flipH="1" flipV="1">
            <a:off x="529669" y="3030854"/>
            <a:ext cx="8619565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12" name="Linie">
            <a:extLst>
              <a:ext uri="{FF2B5EF4-FFF2-40B4-BE49-F238E27FC236}">
                <a16:creationId xmlns:a16="http://schemas.microsoft.com/office/drawing/2014/main" id="{678BF8EF-A7B8-14CF-5DBF-B953DB09A7D9}"/>
              </a:ext>
            </a:extLst>
          </p:cNvPr>
          <p:cNvSpPr/>
          <p:nvPr userDrawn="1"/>
        </p:nvSpPr>
        <p:spPr>
          <a:xfrm>
            <a:off x="3854676" y="3030853"/>
            <a:ext cx="0" cy="1604659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A8712318-B4D3-2765-5AE0-54BC85A6D2B9}"/>
              </a:ext>
            </a:extLst>
          </p:cNvPr>
          <p:cNvSpPr txBox="1"/>
          <p:nvPr userDrawn="1"/>
        </p:nvSpPr>
        <p:spPr>
          <a:xfrm>
            <a:off x="700086" y="3287096"/>
            <a:ext cx="104525" cy="171201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6" algn="r">
              <a:spcBef>
                <a:spcPts val="75"/>
              </a:spcBef>
            </a:pPr>
            <a:r>
              <a:rPr lang="en-US" sz="1050" spc="60">
                <a:solidFill>
                  <a:schemeClr val="bg1"/>
                </a:solidFill>
                <a:latin typeface="Ridley Grotesk Medium" pitchFamily="2" charset="77"/>
              </a:rPr>
              <a:t>↗︎</a:t>
            </a:r>
          </a:p>
        </p:txBody>
      </p:sp>
      <p:sp>
        <p:nvSpPr>
          <p:cNvPr id="26" name="Linie">
            <a:extLst>
              <a:ext uri="{FF2B5EF4-FFF2-40B4-BE49-F238E27FC236}">
                <a16:creationId xmlns:a16="http://schemas.microsoft.com/office/drawing/2014/main" id="{FEB5A00E-1E6D-622B-E974-D3E86F983A2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500CCC71-97DD-E347-48B0-C77FEEE41C3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F27620-5B61-AFCF-5DE3-47FFD6F5C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F84BD7F-83CF-0100-D320-D67FC0A4F1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2931" y="3293517"/>
            <a:ext cx="1534902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86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4" name="Text Placeholder 19">
            <a:extLst>
              <a:ext uri="{FF2B5EF4-FFF2-40B4-BE49-F238E27FC236}">
                <a16:creationId xmlns:a16="http://schemas.microsoft.com/office/drawing/2014/main" id="{3AC6EFED-3463-3EC8-5C88-3BF3077F88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078" y="1047238"/>
            <a:ext cx="4437796" cy="1200998"/>
          </a:xfrm>
        </p:spPr>
        <p:txBody>
          <a:bodyPr>
            <a:noAutofit/>
          </a:bodyPr>
          <a:lstStyle>
            <a:lvl1pPr marL="0" indent="0">
              <a:lnSpc>
                <a:spcPct val="103000"/>
              </a:lnSpc>
              <a:buNone/>
              <a:defRPr sz="4500">
                <a:solidFill>
                  <a:schemeClr val="bg1"/>
                </a:solidFill>
                <a:latin typeface="Ridley Grotesk" pitchFamily="2" charset="77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0D4B45E5-1AAC-290B-2493-EEE48E1A6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5562" y="3248751"/>
            <a:ext cx="2811848" cy="1245782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Sub-Header or Brief Sentence About Section </a:t>
            </a:r>
          </a:p>
        </p:txBody>
      </p:sp>
      <p:sp>
        <p:nvSpPr>
          <p:cNvPr id="30" name="Linie">
            <a:extLst>
              <a:ext uri="{FF2B5EF4-FFF2-40B4-BE49-F238E27FC236}">
                <a16:creationId xmlns:a16="http://schemas.microsoft.com/office/drawing/2014/main" id="{1F5ADCC2-374E-D1E0-6AAA-1990C471CDE9}"/>
              </a:ext>
            </a:extLst>
          </p:cNvPr>
          <p:cNvSpPr/>
          <p:nvPr userDrawn="1"/>
        </p:nvSpPr>
        <p:spPr>
          <a:xfrm>
            <a:off x="5782988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1" name="Linie">
            <a:extLst>
              <a:ext uri="{FF2B5EF4-FFF2-40B4-BE49-F238E27FC236}">
                <a16:creationId xmlns:a16="http://schemas.microsoft.com/office/drawing/2014/main" id="{D168E15B-8D94-1C1D-8AAB-42FE4FCEC3F4}"/>
              </a:ext>
            </a:extLst>
          </p:cNvPr>
          <p:cNvSpPr/>
          <p:nvPr userDrawn="1"/>
        </p:nvSpPr>
        <p:spPr>
          <a:xfrm flipH="1" flipV="1">
            <a:off x="5782987" y="3813472"/>
            <a:ext cx="3361011" cy="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7DE5E14C-B99E-1B09-CF23-1FB462BC2B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8865" y="3101903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(Optional)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7C8E12A0-A872-2CB1-38CC-387C7B1EAA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8865" y="3904232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Sub-Header (Optional)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9BADD31-0F0C-ED9F-D61B-B4F95D2521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48428" y="3110068"/>
            <a:ext cx="1518992" cy="64020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3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/ Date</a:t>
            </a:r>
          </a:p>
        </p:txBody>
      </p:sp>
      <p:sp>
        <p:nvSpPr>
          <p:cNvPr id="36" name="Linie">
            <a:extLst>
              <a:ext uri="{FF2B5EF4-FFF2-40B4-BE49-F238E27FC236}">
                <a16:creationId xmlns:a16="http://schemas.microsoft.com/office/drawing/2014/main" id="{420F898F-F0A5-30BF-1F11-EE05FB34BFE5}"/>
              </a:ext>
            </a:extLst>
          </p:cNvPr>
          <p:cNvSpPr/>
          <p:nvPr userDrawn="1"/>
        </p:nvSpPr>
        <p:spPr>
          <a:xfrm>
            <a:off x="7468142" y="3030853"/>
            <a:ext cx="0" cy="1604660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1693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241F6-9598-03C1-A259-41B1B0B430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4336" y="2145297"/>
            <a:ext cx="1955328" cy="426452"/>
          </a:xfrm>
          <a:prstGeom prst="rect">
            <a:avLst/>
          </a:prstGeom>
        </p:spPr>
      </p:pic>
      <p:sp>
        <p:nvSpPr>
          <p:cNvPr id="5" name="Linie">
            <a:extLst>
              <a:ext uri="{FF2B5EF4-FFF2-40B4-BE49-F238E27FC236}">
                <a16:creationId xmlns:a16="http://schemas.microsoft.com/office/drawing/2014/main" id="{5864643E-3D89-0BCF-B5F9-2E4AAEA6C371}"/>
              </a:ext>
            </a:extLst>
          </p:cNvPr>
          <p:cNvSpPr/>
          <p:nvPr userDrawn="1"/>
        </p:nvSpPr>
        <p:spPr>
          <a:xfrm flipH="1" flipV="1">
            <a:off x="0" y="507988"/>
            <a:ext cx="9144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  <p:sp>
        <p:nvSpPr>
          <p:cNvPr id="6" name="Linie">
            <a:extLst>
              <a:ext uri="{FF2B5EF4-FFF2-40B4-BE49-F238E27FC236}">
                <a16:creationId xmlns:a16="http://schemas.microsoft.com/office/drawing/2014/main" id="{294AFC73-D40F-153F-4D6A-37D8C86B6371}"/>
              </a:ext>
            </a:extLst>
          </p:cNvPr>
          <p:cNvSpPr/>
          <p:nvPr userDrawn="1"/>
        </p:nvSpPr>
        <p:spPr>
          <a:xfrm flipH="1" flipV="1">
            <a:off x="0" y="4635509"/>
            <a:ext cx="9144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761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4FA1-3F54-0AD9-E312-A7C3168F1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C9446-2759-1832-4785-F9ED273A2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B9CD479-131F-A5F4-ABCD-CB4093EEB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66CFA5F-AAE2-4F41-B067-F6369E73B7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3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anvas w/ Left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FE0792B-7E62-1B2C-0304-EBDFF38D86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15F0328-95A2-8943-9BA1-9F1D59C6337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ECA13414-E972-C475-0197-F640B80A9CC5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79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Left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3997C708-6D8C-C3FA-57A7-9A5BED4649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190" y="1292209"/>
            <a:ext cx="7818271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02081FC-EFD2-57FF-724B-9AA687E0A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190" y="1641343"/>
            <a:ext cx="7818271" cy="2970564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557CEBD7-B7A1-26C2-BEEE-5A8B6DF09A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190" y="531593"/>
            <a:ext cx="7818271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7872FB1-23E3-041B-44B3-DC1BAA392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8F5BA56-1493-FF4A-A360-7A2240C9F9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D7811AE1-6990-3AF3-336F-FD65A153087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9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Sub Header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59F235EF-B4F2-0037-5876-9B0B67C0504F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8F90D-386A-0B04-3C43-AD6485BA3F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F3B73334-8536-E66B-9D16-3AC935FCEF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90" y="531593"/>
            <a:ext cx="3168086" cy="996549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BFB02EB6-89EE-4EFE-6F03-3C53869ED0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5190" y="2663813"/>
            <a:ext cx="2363391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25F6CD0-5BD1-DF8B-8D55-C7E2205D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5190" y="3258158"/>
            <a:ext cx="236339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4CD2F9CC-449B-ED49-35A4-26615BDE93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1066" y="2663813"/>
            <a:ext cx="2363391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A2B1BB8-6A10-47A0-6020-D5135E919C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31066" y="3258158"/>
            <a:ext cx="236339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89F47EC0-9E57-3908-207D-8B9321F422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57673" y="2663813"/>
            <a:ext cx="2363391" cy="358411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698B719-9BAD-5718-2D16-7CCD6A0B35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7673" y="3258158"/>
            <a:ext cx="2363391" cy="1195995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9E6151-0432-8136-FEE5-29F32B732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82CBB764-C60C-B734-FE36-F45734494FFE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0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-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A7038FAE-35E4-3E69-1617-5E02146FEBDA}"/>
              </a:ext>
            </a:extLst>
          </p:cNvPr>
          <p:cNvSpPr txBox="1"/>
          <p:nvPr userDrawn="1"/>
        </p:nvSpPr>
        <p:spPr>
          <a:xfrm>
            <a:off x="203586" y="2425851"/>
            <a:ext cx="92333" cy="2068714"/>
          </a:xfrm>
          <a:prstGeom prst="rect">
            <a:avLst/>
          </a:prstGeom>
        </p:spPr>
        <p:txBody>
          <a:bodyPr vert="vert270" wrap="square" lIns="0" tIns="2619" rIns="0" bIns="0" rtlCol="0">
            <a:spAutoFit/>
          </a:bodyPr>
          <a:lstStyle/>
          <a:p>
            <a:pPr marL="4763">
              <a:spcBef>
                <a:spcPts val="20"/>
              </a:spcBef>
            </a:pPr>
            <a:r>
              <a:rPr lang="en-US" sz="600" spc="28">
                <a:solidFill>
                  <a:srgbClr val="8B8E9E"/>
                </a:solidFill>
                <a:latin typeface="Ridley Grotesk"/>
                <a:cs typeface="Ridley Grotesk"/>
              </a:rPr>
              <a:t>The Data Infrastructure AI Pioneers™</a:t>
            </a:r>
            <a:endParaRPr lang="en-US" sz="600">
              <a:latin typeface="Ridley Grotesk"/>
              <a:cs typeface="Ridley Grotes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D1AA1-1C2E-85D2-1313-5C2B3F23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804" y="4704760"/>
            <a:ext cx="179101" cy="285347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538427-DEFB-1784-21D1-8475DED4CD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190" y="1176337"/>
            <a:ext cx="3395716" cy="760616"/>
          </a:xfrm>
        </p:spPr>
        <p:txBody>
          <a:bodyPr/>
          <a:lstStyle>
            <a:lvl1pPr marL="0" indent="0">
              <a:lnSpc>
                <a:spcPct val="103000"/>
              </a:lnSpc>
              <a:buNone/>
              <a:defRPr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09FAAABC-B431-CD33-3A3B-01143EC13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190" y="1936953"/>
            <a:ext cx="3395716" cy="324197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1200"/>
            </a:lvl1pPr>
          </a:lstStyle>
          <a:p>
            <a:pPr lvl="0"/>
            <a:r>
              <a:rPr lang="en-US"/>
              <a:t>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A874595-61A0-1520-A1A7-596E1AC63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190" y="2286087"/>
            <a:ext cx="3395716" cy="2563263"/>
          </a:xfrm>
        </p:spPr>
        <p:txBody>
          <a:bodyPr>
            <a:normAutofit/>
          </a:bodyPr>
          <a:lstStyle>
            <a:lvl1pPr marL="0" indent="0">
              <a:lnSpc>
                <a:spcPct val="103000"/>
              </a:lnSpc>
              <a:buNone/>
              <a:defRPr sz="900">
                <a:solidFill>
                  <a:srgbClr val="8A8DA0"/>
                </a:solidFill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596CF4A-C9EA-B17C-0BEE-EAB7E543DF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8200" y="0"/>
            <a:ext cx="4495798" cy="5143500"/>
          </a:xfrm>
          <a:solidFill>
            <a:srgbClr val="E3E3E6"/>
          </a:solidFill>
        </p:spPr>
        <p:txBody>
          <a:bodyPr anchor="b"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64AE707-A966-92B6-3D29-BAB2ADBF6B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901703" y="4740929"/>
            <a:ext cx="2057400" cy="273844"/>
          </a:xfrm>
          <a:prstGeom prst="rect">
            <a:avLst/>
          </a:prstGeom>
        </p:spPr>
        <p:txBody>
          <a:bodyPr/>
          <a:lstStyle/>
          <a:p>
            <a:fld id="{66394D95-E9B3-B448-9FAE-1122F3CB668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Linie">
            <a:extLst>
              <a:ext uri="{FF2B5EF4-FFF2-40B4-BE49-F238E27FC236}">
                <a16:creationId xmlns:a16="http://schemas.microsoft.com/office/drawing/2014/main" id="{139998DD-0368-E161-EFFE-322616F5140D}"/>
              </a:ext>
            </a:extLst>
          </p:cNvPr>
          <p:cNvSpPr/>
          <p:nvPr userDrawn="1"/>
        </p:nvSpPr>
        <p:spPr>
          <a:xfrm flipH="1">
            <a:off x="530533" y="335"/>
            <a:ext cx="0" cy="5142831"/>
          </a:xfrm>
          <a:prstGeom prst="line">
            <a:avLst/>
          </a:prstGeom>
          <a:ln w="9525">
            <a:solidFill>
              <a:schemeClr val="bg2"/>
            </a:solidFill>
          </a:ln>
        </p:spPr>
        <p:txBody>
          <a:bodyPr lIns="14286" tIns="14286" rIns="14286" bIns="14286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5858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29355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" Target="../slideLayouts/slideLayout2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" Target="../slideLayouts/slideLayout3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" Target="../slideLayouts/slideLayout4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theme/theme1.xml" Type="http://schemas.openxmlformats.org/officeDocument/2006/relationships/theme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46.xml" Type="http://schemas.openxmlformats.org/officeDocument/2006/relationships/slideLayout"/><Relationship Id="rId2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8F99D-3937-9197-0D8D-B8364A30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AAEB-FE43-A5EA-D69A-9B63B273D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A965C-031B-4D50-6173-6A5AE070B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7CAA8-01D4-0C43-96CF-E8054750D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6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5" r:id="rId2"/>
    <p:sldLayoutId id="2147483696" r:id="rId3"/>
    <p:sldLayoutId id="2147483675" r:id="rId4"/>
    <p:sldLayoutId id="2147483649" r:id="rId5"/>
    <p:sldLayoutId id="2147483664" r:id="rId6"/>
    <p:sldLayoutId id="2147483662" r:id="rId7"/>
    <p:sldLayoutId id="2147483663" r:id="rId8"/>
    <p:sldLayoutId id="2147483654" r:id="rId9"/>
    <p:sldLayoutId id="2147483651" r:id="rId10"/>
    <p:sldLayoutId id="2147483658" r:id="rId11"/>
    <p:sldLayoutId id="2147483657" r:id="rId12"/>
    <p:sldLayoutId id="2147483656" r:id="rId13"/>
    <p:sldLayoutId id="2147483659" r:id="rId14"/>
    <p:sldLayoutId id="2147483660" r:id="rId15"/>
    <p:sldLayoutId id="2147483661" r:id="rId16"/>
    <p:sldLayoutId id="2147483671" r:id="rId17"/>
    <p:sldLayoutId id="2147483672" r:id="rId18"/>
    <p:sldLayoutId id="2147483655" r:id="rId19"/>
    <p:sldLayoutId id="2147483666" r:id="rId20"/>
    <p:sldLayoutId id="2147483673" r:id="rId21"/>
    <p:sldLayoutId id="2147483674" r:id="rId22"/>
    <p:sldLayoutId id="2147483667" r:id="rId23"/>
    <p:sldLayoutId id="2147483665" r:id="rId24"/>
    <p:sldLayoutId id="214748366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70" r:id="rId35"/>
    <p:sldLayoutId id="2147483676" r:id="rId36"/>
    <p:sldLayoutId id="2147483677" r:id="rId37"/>
    <p:sldLayoutId id="2147483678" r:id="rId38"/>
    <p:sldLayoutId id="2147483679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68" r:id="rId4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rgbClr val="575765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1066800" y="612320"/>
            <a:ext cx="7086600" cy="0"/>
          </a:xfrm>
          <a:prstGeom prst="line">
            <a:avLst/>
          </a:prstGeom>
          <a:noFill/>
          <a:ln w="38100">
            <a:solidFill>
              <a:srgbClr val="00008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hdphoto2.wdp" Type="http://schemas.microsoft.com/office/2007/relationships/hdphoto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B5AC2A-D7F7-124E-A665-E6E247B8E8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15F0328-95A2-8943-9BA1-9F1D59C6337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79A71-EB3D-0C22-C7B0-73CD5B5C07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971D537-6F3B-CB43-D564-F40C1941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15" y="897890"/>
            <a:ext cx="6854586" cy="3902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435CAA4-9D50-37FC-FE1F-287B84EEAC86}"/>
              </a:ext>
            </a:extLst>
          </p:cNvPr>
          <p:cNvSpPr txBox="1">
            <a:spLocks/>
          </p:cNvSpPr>
          <p:nvPr/>
        </p:nvSpPr>
        <p:spPr>
          <a:xfrm>
            <a:off x="1115474" y="228600"/>
            <a:ext cx="6795726" cy="40005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rgbClr val="575765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sz="1200" b="1">
                <a:cs typeface="Roboto" panose="02000000000000000000" pitchFamily="2" charset="0"/>
              </a:rPr>
              <a:t>28APR19: USS SPRUANCE INTERACTION WITH 1x PRC LUYANG 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FE979-4589-1E55-501C-D2E3F03A464C}"/>
              </a:ext>
            </a:extLst>
          </p:cNvPr>
          <p:cNvSpPr txBox="1"/>
          <p:nvPr/>
        </p:nvSpPr>
        <p:spPr>
          <a:xfrm>
            <a:off x="1148810" y="0"/>
            <a:ext cx="6852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UNCLASSIFIED</a:t>
            </a:r>
            <a:endParaRPr lang="en-US" sz="900" b="1" err="1">
              <a:solidFill>
                <a:srgbClr val="00B05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63A054-922F-EF62-FE40-1235B8C4202F}"/>
              </a:ext>
            </a:extLst>
          </p:cNvPr>
          <p:cNvSpPr/>
          <p:nvPr/>
        </p:nvSpPr>
        <p:spPr>
          <a:xfrm>
            <a:off x="5151272" y="824261"/>
            <a:ext cx="400050" cy="537869"/>
          </a:xfrm>
          <a:prstGeom prst="rect">
            <a:avLst/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2A612-A46B-1E5F-0890-9F1665E614C5}"/>
              </a:ext>
            </a:extLst>
          </p:cNvPr>
          <p:cNvSpPr txBox="1"/>
          <p:nvPr/>
        </p:nvSpPr>
        <p:spPr>
          <a:xfrm>
            <a:off x="5657850" y="97291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12" name="Down Arrow 1105">
            <a:extLst>
              <a:ext uri="{FF2B5EF4-FFF2-40B4-BE49-F238E27FC236}">
                <a16:creationId xmlns:a16="http://schemas.microsoft.com/office/drawing/2014/main" id="{A8EBCC93-C36B-C95E-B86F-0FB78DFF01A0}"/>
              </a:ext>
            </a:extLst>
          </p:cNvPr>
          <p:cNvSpPr/>
          <p:nvPr/>
        </p:nvSpPr>
        <p:spPr>
          <a:xfrm flipV="1">
            <a:off x="5719154" y="1198015"/>
            <a:ext cx="116302" cy="233510"/>
          </a:xfrm>
          <a:prstGeom prst="downArrow">
            <a:avLst/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7EFEB-0F79-43BE-699A-2F3B9A14CF5E}"/>
              </a:ext>
            </a:extLst>
          </p:cNvPr>
          <p:cNvSpPr txBox="1"/>
          <p:nvPr/>
        </p:nvSpPr>
        <p:spPr>
          <a:xfrm>
            <a:off x="1148810" y="882008"/>
            <a:ext cx="2089113" cy="3462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miter lim="800000"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25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USS SPRUANCE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25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PRC LUYANG II DDG 170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6EA04B-4A1A-8D3D-A2C8-72463D94E7E8}"/>
              </a:ext>
            </a:extLst>
          </p:cNvPr>
          <p:cNvSpPr txBox="1">
            <a:spLocks noChangeAspect="1"/>
          </p:cNvSpPr>
          <p:nvPr/>
        </p:nvSpPr>
        <p:spPr>
          <a:xfrm>
            <a:off x="5946740" y="685800"/>
            <a:ext cx="2063259" cy="4126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u="sng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Timeline of Events</a:t>
            </a:r>
          </a:p>
          <a:p>
            <a:pPr marL="257175" indent="-257175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en-US" sz="90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Tx/>
              <a:buAutoNum type="arabicPeriod"/>
            </a:pPr>
            <a:r>
              <a:rPr lang="en-US" sz="9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28/0814Z:  USS SPRUANCE OBSERVED A CHINESE LUYANG II DDG-170 COMMENCE SHADOWING OPERATIONS ON THE PORT QUARTER AT 10NM.</a:t>
            </a:r>
          </a:p>
          <a:p>
            <a:pPr marL="171450" indent="-171450">
              <a:buFontTx/>
              <a:buAutoNum type="arabicPeriod"/>
            </a:pPr>
            <a:r>
              <a:rPr lang="en-US" sz="9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28/0825Z: DDG-170 WAS OBSERVED PARALLELING SPR COURSE REMAINING ON THE PORT QUARTER AT 9NM. </a:t>
            </a:r>
          </a:p>
          <a:p>
            <a:pPr marL="171450" indent="-171450">
              <a:buFontTx/>
              <a:buAutoNum type="arabicPeriod"/>
            </a:pPr>
            <a:r>
              <a:rPr lang="en-US" sz="9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28/0836Z: DDG-170 REMAINED ON SPR PORT QTR AT 9NM.</a:t>
            </a:r>
          </a:p>
          <a:p>
            <a:pPr marL="171450" indent="-171450">
              <a:buFontTx/>
              <a:buAutoNum type="arabicPeriod"/>
            </a:pPr>
            <a:r>
              <a:rPr lang="en-US" sz="9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28/0841Z DDG-170 CPA'D SPR PORT QTR AT 8NM PARALLELING COURSE AT 25KTS. NO COMMUNICATIONS WERE ESTABLISHED. FORWARD MOUNTED GUN WAS OBSERVED. CHINESE FLAG WAS VISIBLE. NO PERSONNEL VISIBLE. </a:t>
            </a:r>
          </a:p>
          <a:p>
            <a:pPr marL="171450" indent="-171450">
              <a:buFontTx/>
              <a:buAutoNum type="arabicPeriod"/>
            </a:pPr>
            <a:r>
              <a:rPr lang="en-US" sz="90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28/0900Z NO CHANGE NOTED IN DDG-170 POSTURE.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2862D3-1939-6CAF-145B-236261B0C249}"/>
              </a:ext>
            </a:extLst>
          </p:cNvPr>
          <p:cNvGrpSpPr/>
          <p:nvPr/>
        </p:nvGrpSpPr>
        <p:grpSpPr>
          <a:xfrm>
            <a:off x="5004031" y="4257807"/>
            <a:ext cx="1094582" cy="600164"/>
            <a:chOff x="8261" y="5112121"/>
            <a:chExt cx="1459443" cy="8002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B4A8DF-F983-6EC1-870F-73518FED9FDC}"/>
                </a:ext>
              </a:extLst>
            </p:cNvPr>
            <p:cNvSpPr txBox="1"/>
            <p:nvPr/>
          </p:nvSpPr>
          <p:spPr>
            <a:xfrm>
              <a:off x="8261" y="5112121"/>
              <a:ext cx="1459443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base">
                <a:spcAft>
                  <a:spcPct val="0"/>
                </a:spcAft>
              </a:pPr>
              <a:r>
                <a:rPr lang="en-US" sz="825" b="1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Distance Scale</a:t>
              </a:r>
            </a:p>
            <a:p>
              <a:pPr algn="ctr" fontAlgn="base">
                <a:spcAft>
                  <a:spcPct val="0"/>
                </a:spcAft>
              </a:pPr>
              <a:endParaRPr lang="en-US" sz="825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825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25" b="1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5NM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A1A50F-66C5-F326-6687-A4150A6CAE2A}"/>
                </a:ext>
              </a:extLst>
            </p:cNvPr>
            <p:cNvGrpSpPr/>
            <p:nvPr/>
          </p:nvGrpSpPr>
          <p:grpSpPr>
            <a:xfrm>
              <a:off x="266701" y="5390599"/>
              <a:ext cx="928481" cy="310502"/>
              <a:chOff x="1416050" y="5105400"/>
              <a:chExt cx="928481" cy="31050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FAD4A11-5D59-514E-98B9-6C3AA734BEBD}"/>
                  </a:ext>
                </a:extLst>
              </p:cNvPr>
              <p:cNvCxnSpPr/>
              <p:nvPr/>
            </p:nvCxnSpPr>
            <p:spPr>
              <a:xfrm>
                <a:off x="2330937" y="5111102"/>
                <a:ext cx="0" cy="304800"/>
              </a:xfrm>
              <a:prstGeom prst="line">
                <a:avLst/>
              </a:prstGeom>
              <a:gradFill>
                <a:gsLst>
                  <a:gs pos="0">
                    <a:srgbClr val="FFFF00">
                      <a:alpha val="53000"/>
                    </a:srgbClr>
                  </a:gs>
                  <a:gs pos="0">
                    <a:schemeClr val="accent1">
                      <a:tint val="44500"/>
                      <a:satMod val="160000"/>
                      <a:alpha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73D89F1-39C6-B948-3B03-7515BF5AA2CB}"/>
                  </a:ext>
                </a:extLst>
              </p:cNvPr>
              <p:cNvCxnSpPr/>
              <p:nvPr/>
            </p:nvCxnSpPr>
            <p:spPr>
              <a:xfrm>
                <a:off x="1416050" y="5105400"/>
                <a:ext cx="0" cy="304800"/>
              </a:xfrm>
              <a:prstGeom prst="line">
                <a:avLst/>
              </a:prstGeom>
              <a:gradFill>
                <a:gsLst>
                  <a:gs pos="0">
                    <a:srgbClr val="FFFF00">
                      <a:alpha val="53000"/>
                    </a:srgbClr>
                  </a:gs>
                  <a:gs pos="0">
                    <a:schemeClr val="accent1">
                      <a:tint val="44500"/>
                      <a:satMod val="160000"/>
                      <a:alpha val="5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EBAF013-98E3-FA08-CF96-D9294B8BB04E}"/>
                  </a:ext>
                </a:extLst>
              </p:cNvPr>
              <p:cNvCxnSpPr/>
              <p:nvPr/>
            </p:nvCxnSpPr>
            <p:spPr>
              <a:xfrm>
                <a:off x="1430131" y="5260458"/>
                <a:ext cx="914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CF07C16-F0EE-16C9-61F0-B53A29C6903A}"/>
              </a:ext>
            </a:extLst>
          </p:cNvPr>
          <p:cNvSpPr txBox="1"/>
          <p:nvPr/>
        </p:nvSpPr>
        <p:spPr>
          <a:xfrm>
            <a:off x="1130812" y="685801"/>
            <a:ext cx="4812791" cy="219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25" b="1" u="sng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BLUF</a:t>
            </a:r>
            <a:r>
              <a:rPr lang="en-US" sz="825" b="1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SPR CO assessed incident as SAFE, PROFESSIONAL AND ROUTINE.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C54BDE-64A4-951A-F7DB-2A94F05B427A}"/>
              </a:ext>
            </a:extLst>
          </p:cNvPr>
          <p:cNvGrpSpPr/>
          <p:nvPr/>
        </p:nvGrpSpPr>
        <p:grpSpPr>
          <a:xfrm>
            <a:off x="5957730" y="4537445"/>
            <a:ext cx="2219323" cy="262023"/>
            <a:chOff x="6413502" y="5339657"/>
            <a:chExt cx="2959097" cy="349364"/>
          </a:xfrm>
        </p:grpSpPr>
        <p:sp>
          <p:nvSpPr>
            <p:cNvPr id="23" name="5-Point Star 48">
              <a:extLst>
                <a:ext uri="{FF2B5EF4-FFF2-40B4-BE49-F238E27FC236}">
                  <a16:creationId xmlns:a16="http://schemas.microsoft.com/office/drawing/2014/main" id="{D11467A2-986B-5886-CC97-1475C6927292}"/>
                </a:ext>
              </a:extLst>
            </p:cNvPr>
            <p:cNvSpPr/>
            <p:nvPr/>
          </p:nvSpPr>
          <p:spPr>
            <a:xfrm>
              <a:off x="6591090" y="5422899"/>
              <a:ext cx="182880" cy="182880"/>
            </a:xfrm>
            <a:prstGeom prst="star5">
              <a:avLst/>
            </a:prstGeom>
            <a:solidFill>
              <a:srgbClr val="FFFF00">
                <a:alpha val="80000"/>
              </a:srgbClr>
            </a:solidFill>
            <a:ln>
              <a:solidFill>
                <a:srgbClr val="FF000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197D3F-5573-42FC-9E56-251B5CA7E559}"/>
                </a:ext>
              </a:extLst>
            </p:cNvPr>
            <p:cNvSpPr txBox="1"/>
            <p:nvPr/>
          </p:nvSpPr>
          <p:spPr>
            <a:xfrm>
              <a:off x="6910417" y="5360452"/>
              <a:ext cx="2462182" cy="307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Video/Photos capture point(s)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AE6126-9E52-6B40-86D8-AA5ABF396EE2}"/>
                </a:ext>
              </a:extLst>
            </p:cNvPr>
            <p:cNvSpPr/>
            <p:nvPr/>
          </p:nvSpPr>
          <p:spPr>
            <a:xfrm>
              <a:off x="6413502" y="5339657"/>
              <a:ext cx="2751014" cy="3493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262CF-01C5-F8B3-FF71-B8008187C108}"/>
              </a:ext>
            </a:extLst>
          </p:cNvPr>
          <p:cNvGrpSpPr/>
          <p:nvPr/>
        </p:nvGrpSpPr>
        <p:grpSpPr>
          <a:xfrm>
            <a:off x="1172412" y="3759057"/>
            <a:ext cx="1532985" cy="1021043"/>
            <a:chOff x="-1956811" y="4221718"/>
            <a:chExt cx="1526604" cy="1086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8877E40-1E73-4697-CFBF-4D820C74C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0" t="19896" r="87" b="-106"/>
            <a:stretch/>
          </p:blipFill>
          <p:spPr>
            <a:xfrm>
              <a:off x="-1956811" y="4221718"/>
              <a:ext cx="1526604" cy="10860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5837C-B784-E901-777B-6860720C95B3}"/>
                </a:ext>
              </a:extLst>
            </p:cNvPr>
            <p:cNvSpPr txBox="1"/>
            <p:nvPr/>
          </p:nvSpPr>
          <p:spPr>
            <a:xfrm>
              <a:off x="-1953139" y="4228804"/>
              <a:ext cx="1522932" cy="1964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>
                  <a:solidFill>
                    <a:prstClr val="black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0524N 11327E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9F7741-BDA3-5FAB-4885-95F551D39687}"/>
                </a:ext>
              </a:extLst>
            </p:cNvPr>
            <p:cNvSpPr/>
            <p:nvPr/>
          </p:nvSpPr>
          <p:spPr>
            <a:xfrm>
              <a:off x="-1295993" y="4799350"/>
              <a:ext cx="248225" cy="367385"/>
            </a:xfrm>
            <a:prstGeom prst="rect">
              <a:avLst/>
            </a:prstGeom>
            <a:noFill/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559494-57B2-3196-B9AE-C13FC97987EC}"/>
              </a:ext>
            </a:extLst>
          </p:cNvPr>
          <p:cNvCxnSpPr/>
          <p:nvPr/>
        </p:nvCxnSpPr>
        <p:spPr>
          <a:xfrm>
            <a:off x="2721323" y="955924"/>
            <a:ext cx="407031" cy="0"/>
          </a:xfrm>
          <a:prstGeom prst="line">
            <a:avLst/>
          </a:prstGeom>
          <a:ln w="28575">
            <a:solidFill>
              <a:srgbClr val="101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D79299-F62E-7710-C2DD-988FE8CFE0F0}"/>
              </a:ext>
            </a:extLst>
          </p:cNvPr>
          <p:cNvCxnSpPr/>
          <p:nvPr/>
        </p:nvCxnSpPr>
        <p:spPr>
          <a:xfrm>
            <a:off x="2730230" y="1119530"/>
            <a:ext cx="407031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880531F-48C8-EB0F-3085-9653957E147F}"/>
              </a:ext>
            </a:extLst>
          </p:cNvPr>
          <p:cNvSpPr txBox="1"/>
          <p:nvPr/>
        </p:nvSpPr>
        <p:spPr>
          <a:xfrm>
            <a:off x="3740581" y="2327825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8NM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80428478-C42D-A2B3-20A9-61BD22AC9B39}"/>
              </a:ext>
            </a:extLst>
          </p:cNvPr>
          <p:cNvSpPr/>
          <p:nvPr/>
        </p:nvSpPr>
        <p:spPr>
          <a:xfrm rot="16200000" flipH="1" flipV="1">
            <a:off x="3969386" y="1907125"/>
            <a:ext cx="243515" cy="758861"/>
          </a:xfrm>
          <a:prstGeom prst="rightBrace">
            <a:avLst>
              <a:gd name="adj1" fmla="val 3015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77048-3469-FC2D-1A9A-F2E9D3261265}"/>
              </a:ext>
            </a:extLst>
          </p:cNvPr>
          <p:cNvCxnSpPr/>
          <p:nvPr/>
        </p:nvCxnSpPr>
        <p:spPr>
          <a:xfrm flipV="1">
            <a:off x="3144797" y="1929318"/>
            <a:ext cx="1974349" cy="1227739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68FF333-85BF-713F-ECB4-D04585D4B3D1}"/>
              </a:ext>
            </a:extLst>
          </p:cNvPr>
          <p:cNvSpPr/>
          <p:nvPr/>
        </p:nvSpPr>
        <p:spPr>
          <a:xfrm>
            <a:off x="3081693" y="3082048"/>
            <a:ext cx="143540" cy="150017"/>
          </a:xfrm>
          <a:prstGeom prst="ellipse">
            <a:avLst/>
          </a:prstGeom>
          <a:solidFill>
            <a:srgbClr val="101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81AD4F-62D3-A4D8-6F6A-3ED953532A32}"/>
              </a:ext>
            </a:extLst>
          </p:cNvPr>
          <p:cNvSpPr/>
          <p:nvPr/>
        </p:nvSpPr>
        <p:spPr>
          <a:xfrm>
            <a:off x="3761303" y="2673787"/>
            <a:ext cx="143540" cy="145784"/>
          </a:xfrm>
          <a:prstGeom prst="ellipse">
            <a:avLst/>
          </a:prstGeom>
          <a:solidFill>
            <a:srgbClr val="101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43CB81-CFDD-84F2-DA00-1D4F3EF421A1}"/>
              </a:ext>
            </a:extLst>
          </p:cNvPr>
          <p:cNvSpPr/>
          <p:nvPr/>
        </p:nvSpPr>
        <p:spPr>
          <a:xfrm>
            <a:off x="4504333" y="2169099"/>
            <a:ext cx="143540" cy="150017"/>
          </a:xfrm>
          <a:prstGeom prst="ellipse">
            <a:avLst/>
          </a:prstGeom>
          <a:solidFill>
            <a:srgbClr val="101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EF4E49E-C6FB-14E4-F891-916B1D95CD7C}"/>
              </a:ext>
            </a:extLst>
          </p:cNvPr>
          <p:cNvSpPr/>
          <p:nvPr/>
        </p:nvSpPr>
        <p:spPr>
          <a:xfrm>
            <a:off x="3762006" y="1940884"/>
            <a:ext cx="143540" cy="1500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1BE33AF-8CD1-57BF-E598-324388ABE9C7}"/>
              </a:ext>
            </a:extLst>
          </p:cNvPr>
          <p:cNvSpPr/>
          <p:nvPr/>
        </p:nvSpPr>
        <p:spPr>
          <a:xfrm>
            <a:off x="4208702" y="2387824"/>
            <a:ext cx="143540" cy="150017"/>
          </a:xfrm>
          <a:prstGeom prst="ellipse">
            <a:avLst/>
          </a:prstGeom>
          <a:solidFill>
            <a:srgbClr val="101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56C28E2-D016-7830-6D55-651B7F8C2535}"/>
              </a:ext>
            </a:extLst>
          </p:cNvPr>
          <p:cNvSpPr/>
          <p:nvPr/>
        </p:nvSpPr>
        <p:spPr>
          <a:xfrm>
            <a:off x="4768050" y="2008694"/>
            <a:ext cx="143540" cy="150017"/>
          </a:xfrm>
          <a:prstGeom prst="ellipse">
            <a:avLst/>
          </a:prstGeom>
          <a:solidFill>
            <a:srgbClr val="101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5EA452DA-DD76-F549-6DF9-AEE99416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102" y="2575561"/>
            <a:ext cx="191690" cy="19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3F0574-4A74-9F44-06D3-5607413BC2CA}"/>
              </a:ext>
            </a:extLst>
          </p:cNvPr>
          <p:cNvCxnSpPr/>
          <p:nvPr/>
        </p:nvCxnSpPr>
        <p:spPr>
          <a:xfrm flipV="1">
            <a:off x="2085255" y="1929318"/>
            <a:ext cx="1917537" cy="1060654"/>
          </a:xfrm>
          <a:prstGeom prst="line">
            <a:avLst/>
          </a:prstGeom>
          <a:ln w="28575">
            <a:solidFill>
              <a:srgbClr val="33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A2219ED-6F30-A05D-FCB4-C5FFC6779804}"/>
              </a:ext>
            </a:extLst>
          </p:cNvPr>
          <p:cNvSpPr/>
          <p:nvPr/>
        </p:nvSpPr>
        <p:spPr>
          <a:xfrm>
            <a:off x="2658460" y="2546648"/>
            <a:ext cx="143540" cy="1500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847378-0828-0AAF-93CF-618EC9C7F35F}"/>
              </a:ext>
            </a:extLst>
          </p:cNvPr>
          <p:cNvSpPr/>
          <p:nvPr/>
        </p:nvSpPr>
        <p:spPr>
          <a:xfrm>
            <a:off x="3039256" y="2356383"/>
            <a:ext cx="143540" cy="1500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F22834B-B2E9-FDB4-4A7F-8C34EFA06C46}"/>
              </a:ext>
            </a:extLst>
          </p:cNvPr>
          <p:cNvSpPr/>
          <p:nvPr/>
        </p:nvSpPr>
        <p:spPr>
          <a:xfrm>
            <a:off x="2013485" y="2885079"/>
            <a:ext cx="143540" cy="1500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FE46F1E-5FF0-AD0D-2BC1-20B0FCE86DCE}"/>
              </a:ext>
            </a:extLst>
          </p:cNvPr>
          <p:cNvSpPr/>
          <p:nvPr/>
        </p:nvSpPr>
        <p:spPr>
          <a:xfrm>
            <a:off x="3537836" y="2086404"/>
            <a:ext cx="143540" cy="15001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125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orchAI 1">
      <a:dk1>
        <a:srgbClr val="2F303F"/>
      </a:dk1>
      <a:lt1>
        <a:srgbClr val="FFFFFF"/>
      </a:lt1>
      <a:dk2>
        <a:srgbClr val="232730"/>
      </a:dk2>
      <a:lt2>
        <a:srgbClr val="8A8E9E"/>
      </a:lt2>
      <a:accent1>
        <a:srgbClr val="F7931E"/>
      </a:accent1>
      <a:accent2>
        <a:srgbClr val="FACE28"/>
      </a:accent2>
      <a:accent3>
        <a:srgbClr val="4C96BA"/>
      </a:accent3>
      <a:accent4>
        <a:srgbClr val="27B6FA"/>
      </a:accent4>
      <a:accent5>
        <a:srgbClr val="5169A6"/>
      </a:accent5>
      <a:accent6>
        <a:srgbClr val="5057A5"/>
      </a:accent6>
      <a:hlink>
        <a:srgbClr val="5057A5"/>
      </a:hlink>
      <a:folHlink>
        <a:srgbClr val="27B6F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ch.AI-PowerPoint-template-2024" id="{C1FDA35C-D438-9D4D-8722-70CA87BC60C3}" vid="{9D13717E-8A6B-1446-A078-B155AE07F79B}"/>
    </a:ext>
  </a:extLst>
</a:theme>
</file>

<file path=ppt/theme/theme2.xml><?xml version="1.0" encoding="utf-8"?>
<a:theme xmlns:a="http://schemas.openxmlformats.org/drawingml/2006/main" name="CS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<Relationships xmlns="http://schemas.openxmlformats.org/package/2006/relationships"><Relationship Id="rId1" Target="itemProps1.xml" Type="http://schemas.openxmlformats.org/officeDocument/2006/relationships/customXmlProps"/></Relationships>
</file>

<file path=customXml/_rels/item2.xml.rels><?xml version="1.0" encoding="UTF-8" standalone="yes"?><Relationships xmlns="http://schemas.openxmlformats.org/package/2006/relationships"><Relationship Id="rId1" Target="itemProps2.xml" Type="http://schemas.openxmlformats.org/officeDocument/2006/relationships/customXmlProps"/></Relationships>
</file>

<file path=customXml/_rels/item3.xml.rels><?xml version="1.0" encoding="UTF-8" standalone="yes"?><Relationships xmlns="http://schemas.openxmlformats.org/package/2006/relationships"><Relationship Id="rId1" Target="itemProps3.xml" Type="http://schemas.openxmlformats.org/officeDocument/2006/relationships/customXmlProps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4A3C3A738FF4478C8A05FED19F310E" ma:contentTypeVersion="18" ma:contentTypeDescription="Create a new document." ma:contentTypeScope="" ma:versionID="b6741e8ada78da1c2253c40b1b0a0852">
  <xsd:schema xmlns:xsd="http://www.w3.org/2001/XMLSchema" xmlns:xs="http://www.w3.org/2001/XMLSchema" xmlns:p="http://schemas.microsoft.com/office/2006/metadata/properties" xmlns:ns2="18e8bbab-803a-4574-8367-502a8df6692a" xmlns:ns3="27887ca2-ce49-4a42-b60c-b34c73aaa1cf" xmlns:ns4="2437b17b-2833-4289-97fc-892d04fcdf00" targetNamespace="http://schemas.microsoft.com/office/2006/metadata/properties" ma:root="true" ma:fieldsID="4dc2402970fcfe4205fa016d50fe198a" ns2:_="" ns3:_="" ns4:_="">
    <xsd:import namespace="18e8bbab-803a-4574-8367-502a8df6692a"/>
    <xsd:import namespace="27887ca2-ce49-4a42-b60c-b34c73aaa1cf"/>
    <xsd:import namespace="2437b17b-2833-4289-97fc-892d04fcdf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e8bbab-803a-4574-8367-502a8df66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611e7f7-06ee-4f9b-a02c-76975c62dc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87ca2-ce49-4a42-b60c-b34c73aaa1c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37b17b-2833-4289-97fc-892d04fcdf00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99122bca-d166-40d8-824c-8bc6132f7208}" ma:internalName="TaxCatchAll" ma:showField="CatchAllData" ma:web="2437b17b-2833-4289-97fc-892d04fcdf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437b17b-2833-4289-97fc-892d04fcdf00"/>
    <lcf76f155ced4ddcb4097134ff3c332f xmlns="18e8bbab-803a-4574-8367-502a8df6692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5CA2B-703D-4001-A020-D298E4F228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e8bbab-803a-4574-8367-502a8df6692a"/>
    <ds:schemaRef ds:uri="27887ca2-ce49-4a42-b60c-b34c73aaa1cf"/>
    <ds:schemaRef ds:uri="2437b17b-2833-4289-97fc-892d04fcdf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FF8DDE-DA16-466C-ABDA-F6EAAD8262D8}">
  <ds:schemaRefs>
    <ds:schemaRef ds:uri="http://schemas.microsoft.com/office/2006/documentManagement/types"/>
    <ds:schemaRef ds:uri="18e8bbab-803a-4574-8367-502a8df6692a"/>
    <ds:schemaRef ds:uri="http://purl.org/dc/dcmitype/"/>
    <ds:schemaRef ds:uri="27887ca2-ce49-4a42-b60c-b34c73aaa1cf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437b17b-2833-4289-97fc-892d04fcdf00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E0A325-3527-4672-BC27-D31557E2E4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Torch.AI-PowerPoint-template-2024 (1)</Template>
  <TotalTime>10223</TotalTime>
  <Words>148</Words>
  <Application>Microsoft Office PowerPoint</Application>
  <PresentationFormat>On-screen Show (16:9)</PresentationFormat>
  <Paragraphs>31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CSG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2024-09-04T16:15:14Z</dcterms:created>
  <dc:creator>Rachel Nunn</dc:creator>
  <cp:lastModifiedBy>Rachel Nunn</cp:lastModifiedBy>
  <cp:lastPrinted>2024-11-21T19:24:25Z</cp:lastPrinted>
  <dcterms:modified xsi:type="dcterms:W3CDTF">2025-03-05T16:05:50Z</dcterms:modified>
  <cp:revision>349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0x0101003B4A3C3A738FF4478C8A05FED19F310E</vt:lpwstr>
  </property>
  <property fmtid="{D5CDD505-2E9C-101B-9397-08002B2CF9AE}" pid="3" name="MediaServiceImageTags">
    <vt:lpwstr/>
  </property>
</Properties>
</file>